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24"/>
  </p:notesMasterIdLst>
  <p:sldIdLst>
    <p:sldId id="297" r:id="rId2"/>
    <p:sldId id="257" r:id="rId3"/>
    <p:sldId id="291" r:id="rId4"/>
    <p:sldId id="258" r:id="rId5"/>
    <p:sldId id="260" r:id="rId6"/>
    <p:sldId id="261" r:id="rId7"/>
    <p:sldId id="262" r:id="rId8"/>
    <p:sldId id="263" r:id="rId9"/>
    <p:sldId id="264" r:id="rId10"/>
    <p:sldId id="266" r:id="rId11"/>
    <p:sldId id="267" r:id="rId12"/>
    <p:sldId id="268" r:id="rId13"/>
    <p:sldId id="269" r:id="rId14"/>
    <p:sldId id="270" r:id="rId15"/>
    <p:sldId id="273" r:id="rId16"/>
    <p:sldId id="274" r:id="rId17"/>
    <p:sldId id="277" r:id="rId18"/>
    <p:sldId id="278" r:id="rId19"/>
    <p:sldId id="295" r:id="rId20"/>
    <p:sldId id="296" r:id="rId21"/>
    <p:sldId id="298" r:id="rId22"/>
    <p:sldId id="289"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79"/>
    <a:srgbClr val="386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70FFBB-1B11-F7A8-A470-813DF111118F}" v="4" dt="2021-02-23T18:12:03.269"/>
    <p1510:client id="{7B41B082-0589-4020-0996-4B6E03216FF2}" v="156" dt="2021-02-17T17:40:12.840"/>
    <p1510:client id="{F4B2C6A2-D140-468F-B9E8-41CC2D118197}" v="30" dt="2021-02-17T01:28:23.6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95"/>
    <p:restoredTop sz="92393"/>
  </p:normalViewPr>
  <p:slideViewPr>
    <p:cSldViewPr snapToGrid="0">
      <p:cViewPr varScale="1">
        <p:scale>
          <a:sx n="90" d="100"/>
          <a:sy n="90" d="100"/>
        </p:scale>
        <p:origin x="-120" y="-64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nie Dale" userId="S::daleb@hrw.org::3a5ddb7c-2bed-4b65-8982-d14ff9fd49e0" providerId="AD" clId="Web-{5470FFBB-1B11-F7A8-A470-813DF111118F}"/>
    <pc:docChg chg="modSld">
      <pc:chgData name="Brennie Dale" userId="S::daleb@hrw.org::3a5ddb7c-2bed-4b65-8982-d14ff9fd49e0" providerId="AD" clId="Web-{5470FFBB-1B11-F7A8-A470-813DF111118F}" dt="2021-02-23T18:12:03.269" v="3" actId="20577"/>
      <pc:docMkLst>
        <pc:docMk/>
      </pc:docMkLst>
      <pc:sldChg chg="modSp">
        <pc:chgData name="Brennie Dale" userId="S::daleb@hrw.org::3a5ddb7c-2bed-4b65-8982-d14ff9fd49e0" providerId="AD" clId="Web-{5470FFBB-1B11-F7A8-A470-813DF111118F}" dt="2021-02-23T18:12:03.269" v="3" actId="20577"/>
        <pc:sldMkLst>
          <pc:docMk/>
          <pc:sldMk cId="0" sldId="262"/>
        </pc:sldMkLst>
        <pc:spChg chg="mod">
          <ac:chgData name="Brennie Dale" userId="S::daleb@hrw.org::3a5ddb7c-2bed-4b65-8982-d14ff9fd49e0" providerId="AD" clId="Web-{5470FFBB-1B11-F7A8-A470-813DF111118F}" dt="2021-02-23T18:12:03.269" v="3" actId="20577"/>
          <ac:spMkLst>
            <pc:docMk/>
            <pc:sldMk cId="0" sldId="262"/>
            <ac:spMk id="15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63559418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9856b0f25b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9856b0f25b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0419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9856b0f25b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9856b0f25b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highlight>
                  <a:srgbClr val="FFFFFF"/>
                </a:highlight>
              </a:rPr>
              <a:t>For some quick background, greenhouse gases as building up in our atmosphere, and that’s causing the Earth to warm, and plants, animals and even people to die. The future of our generation is literally on the line.</a:t>
            </a:r>
            <a:endParaRPr>
              <a:highlight>
                <a:srgbClr val="FFFFFF"/>
              </a:high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9856b0f25b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9856b0f25b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highlight>
                  <a:srgbClr val="FFFFFF"/>
                </a:highlight>
              </a:rPr>
              <a:t>(read slide)</a:t>
            </a:r>
            <a:endParaRPr dirty="0">
              <a:highlight>
                <a:srgbClr val="FFFFFF"/>
              </a:highlight>
            </a:endParaRPr>
          </a:p>
        </p:txBody>
      </p:sp>
    </p:spTree>
    <p:extLst>
      <p:ext uri="{BB962C8B-B14F-4D97-AF65-F5344CB8AC3E}">
        <p14:creationId xmlns:p14="http://schemas.microsoft.com/office/powerpoint/2010/main" val="1698829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9856b0f25b_2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9856b0f25b_2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 it’s clear from that that yes, we have to change. And yes, we can change, we already have the solutions at hand: like solar and wind power. The question is: will we change. And that’s what I’m here to talk about.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9856b0f25b_2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9856b0f25b_2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highlight>
                  <a:srgbClr val="FFFFFF"/>
                </a:highlight>
              </a:rPr>
              <a:t>(read slide)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highlight>
                <a:srgbClr val="FFFFFF"/>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9856b0f25b_2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9856b0f25b_2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LAUSD’s 60 million square feet of roof space can and should be used to make money that can be reinvested in to classrooms and students.</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Source: </a:t>
            </a:r>
            <a:r>
              <a:rPr lang="en-US" dirty="0" err="1"/>
              <a:t>Laist</a:t>
            </a:r>
            <a:endParaRPr lang="en-US" dirty="0"/>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9856b0f25b_2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9856b0f25b_2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(read slide)</a:t>
            </a: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9856b0f25b_2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9856b0f25b_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(read slide)</a:t>
            </a: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9856b0f25b_2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9856b0f25b_2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Now in to the main segment of this presentation...</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9856b0f25b_2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9856b0f25b_2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first step is developing am mission statement. Pretty straightforward, but this is super important so you have a clear goal in mind throughout the process. Here’s an example...</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9856b0f25b_2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9856b0f25b_2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(read slide) If you have an LAUSD chapter already in place, then you’re already well on your way with this step</a:t>
            </a:r>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9856b0f25b_2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9856b0f25b_2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9856b0f25b_2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9856b0f25b_2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might seem like a linear process, but it’s not. It’s </a:t>
            </a:r>
            <a:r>
              <a:rPr lang="en-US" dirty="0" err="1"/>
              <a:t>gonna</a:t>
            </a:r>
            <a:r>
              <a:rPr lang="en-US" dirty="0"/>
              <a:t> be messy, and that’s okay.</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9856b0f25b_2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9856b0f25b_2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9856b0f25b_2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9856b0f25b_2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9856b0f25b_2_6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9856b0f25b_2_6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a:solidFill>
                  <a:schemeClr val="lt1"/>
                </a:solidFill>
                <a:latin typeface="Merriweather"/>
                <a:ea typeface="Merriweather"/>
                <a:cs typeface="Merriweather"/>
                <a:sym typeface="Merriweather"/>
              </a:rPr>
              <a:t>Hopefully now </a:t>
            </a:r>
            <a:r>
              <a:rPr lang="en" sz="1100">
                <a:solidFill>
                  <a:schemeClr val="lt1"/>
                </a:solidFill>
                <a:latin typeface="Merriweather"/>
                <a:ea typeface="Merriweather"/>
                <a:cs typeface="Merriweather"/>
                <a:sym typeface="Merriweather"/>
              </a:rPr>
              <a:t>you have a decision maker on your side, at least in theory, even if they haven’t committed to anything on papers.</a:t>
            </a:r>
            <a:endParaRPr lang="en-US" sz="1100">
              <a:solidFill>
                <a:schemeClr val="lt1"/>
              </a:solidFill>
              <a:latin typeface="Merriweather"/>
              <a:ea typeface="Merriweather"/>
              <a:cs typeface="Merriweather"/>
              <a:sym typeface="Merriweathe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g9856b0f25b_2_9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5" name="Google Shape;1055;g9856b0f25b_2_9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is beyond main allies</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2"/>
        <p:cNvGrpSpPr/>
        <p:nvPr/>
      </p:nvGrpSpPr>
      <p:grpSpPr>
        <a:xfrm>
          <a:off x="0" y="0"/>
          <a:ext cx="0" cy="0"/>
          <a:chOff x="0" y="0"/>
          <a:chExt cx="0" cy="0"/>
        </a:xfrm>
      </p:grpSpPr>
      <p:sp>
        <p:nvSpPr>
          <p:cNvPr id="1233" name="Google Shape;1233;g9856b0f25b_2_1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4" name="Google Shape;1234;g9856b0f25b_2_1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2"/>
        <p:cNvGrpSpPr/>
        <p:nvPr/>
      </p:nvGrpSpPr>
      <p:grpSpPr>
        <a:xfrm>
          <a:off x="0" y="0"/>
          <a:ext cx="0" cy="0"/>
          <a:chOff x="0" y="0"/>
          <a:chExt cx="0" cy="0"/>
        </a:xfrm>
      </p:grpSpPr>
      <p:sp>
        <p:nvSpPr>
          <p:cNvPr id="1233" name="Google Shape;1233;g9856b0f25b_2_1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4" name="Google Shape;1234;g9856b0f25b_2_1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02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2"/>
        <p:cNvGrpSpPr/>
        <p:nvPr/>
      </p:nvGrpSpPr>
      <p:grpSpPr>
        <a:xfrm>
          <a:off x="0" y="0"/>
          <a:ext cx="0" cy="0"/>
          <a:chOff x="0" y="0"/>
          <a:chExt cx="0" cy="0"/>
        </a:xfrm>
      </p:grpSpPr>
      <p:sp>
        <p:nvSpPr>
          <p:cNvPr id="1233" name="Google Shape;1233;g9856b0f25b_2_1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4" name="Google Shape;1234;g9856b0f25b_2_1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3702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8"/>
        <p:cNvGrpSpPr/>
        <p:nvPr/>
      </p:nvGrpSpPr>
      <p:grpSpPr>
        <a:xfrm>
          <a:off x="0" y="0"/>
          <a:ext cx="0" cy="0"/>
          <a:chOff x="0" y="0"/>
          <a:chExt cx="0" cy="0"/>
        </a:xfrm>
      </p:grpSpPr>
      <p:sp>
        <p:nvSpPr>
          <p:cNvPr id="2179" name="Google Shape;2179;g9856b0f25b_2_20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0" name="Google Shape;2180;g9856b0f25b_2_20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cxnSp>
        <p:nvCxnSpPr>
          <p:cNvPr id="55" name="Google Shape;55;p14"/>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56" name="Google Shape;56;p14"/>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57" name="Google Shape;57;p14"/>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58" name="Google Shape;58;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61" name="Google Shape;6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4" name="Google Shape;6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65" name="Google Shape;65;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6"/>
        <p:cNvGrpSpPr/>
        <p:nvPr/>
      </p:nvGrpSpPr>
      <p:grpSpPr>
        <a:xfrm>
          <a:off x="0" y="0"/>
          <a:ext cx="0" cy="0"/>
          <a:chOff x="0" y="0"/>
          <a:chExt cx="0" cy="0"/>
        </a:xfrm>
      </p:grpSpPr>
      <p:sp>
        <p:nvSpPr>
          <p:cNvPr id="67" name="Google Shape;6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8" name="Google Shape;68;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69" name="Google Shape;69;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70" name="Google Shape;70;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sp>
        <p:nvSpPr>
          <p:cNvPr id="72" name="Google Shape;72;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3" name="Google Shape;73;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6" name="Google Shape;76;p19"/>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77" name="Google Shape;77;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80" name="Google Shape;80;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1"/>
        <p:cNvGrpSpPr/>
        <p:nvPr/>
      </p:nvGrpSpPr>
      <p:grpSpPr>
        <a:xfrm>
          <a:off x="0" y="0"/>
          <a:ext cx="0" cy="0"/>
          <a:chOff x="0" y="0"/>
          <a:chExt cx="0" cy="0"/>
        </a:xfrm>
      </p:grpSpPr>
      <p:sp>
        <p:nvSpPr>
          <p:cNvPr id="82" name="Google Shape;82;p21"/>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3" name="Google Shape;83;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4" name="Google Shape;84;p21"/>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85" name="Google Shape;85;p21"/>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86" name="Google Shape;86;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87" name="Google Shape;87;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8"/>
        <p:cNvGrpSpPr/>
        <p:nvPr/>
      </p:nvGrpSpPr>
      <p:grpSpPr>
        <a:xfrm>
          <a:off x="0" y="0"/>
          <a:ext cx="0" cy="0"/>
          <a:chOff x="0" y="0"/>
          <a:chExt cx="0" cy="0"/>
        </a:xfrm>
      </p:grpSpPr>
      <p:sp>
        <p:nvSpPr>
          <p:cNvPr id="89" name="Google Shape;89;p22"/>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90" name="Google Shape;9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1"/>
        <p:cNvGrpSpPr/>
        <p:nvPr/>
      </p:nvGrpSpPr>
      <p:grpSpPr>
        <a:xfrm>
          <a:off x="0" y="0"/>
          <a:ext cx="0" cy="0"/>
          <a:chOff x="0" y="0"/>
          <a:chExt cx="0" cy="0"/>
        </a:xfrm>
      </p:grpSpPr>
      <p:sp>
        <p:nvSpPr>
          <p:cNvPr id="92" name="Google Shape;92;p23"/>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93" name="Google Shape;93;p23"/>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94" name="Google Shape;94;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19january2017snapshot.epa.gov/climatechange/glossary-climate-change-terms_.html%23:~:text=Climate%20change%20refers%20to%20any,over%20several%20decades%20or%20longe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www.nationalgeographic.com/environment/energy/reference/fossil-fuel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docs.google.com/document/d/1bg9MF8gSf9KN9bn99vAGDsIgaR8c814MBdxshTUQbFo/edit?usp=sharing"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hyperlink" Target="https://climate.nasa.gov/scientific-consensus/"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hyperlink" Target="https://www.ncdc.noaa.gov/billions/" TargetMode="External"/><Relationship Id="rId5" Type="http://schemas.openxmlformats.org/officeDocument/2006/relationships/hyperlink" Target="https://www.theguardian.com/environment/2017/feb/25/half-all-species-extinct-end-century-vatican-conference" TargetMode="External"/><Relationship Id="rId4" Type="http://schemas.openxmlformats.org/officeDocument/2006/relationships/hyperlink" Target="https://public.wmo.int/en/media/press-release/wmo-climate-statement-past-4-years-warmest-recor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3E73"/>
        </a:solidFill>
        <a:effectLst/>
      </p:bgPr>
    </p:bg>
    <p:spTree>
      <p:nvGrpSpPr>
        <p:cNvPr id="1" name="Shape 100"/>
        <p:cNvGrpSpPr/>
        <p:nvPr/>
      </p:nvGrpSpPr>
      <p:grpSpPr>
        <a:xfrm>
          <a:off x="0" y="0"/>
          <a:ext cx="0" cy="0"/>
          <a:chOff x="0" y="0"/>
          <a:chExt cx="0" cy="0"/>
        </a:xfrm>
      </p:grpSpPr>
      <p:sp>
        <p:nvSpPr>
          <p:cNvPr id="101" name="Google Shape;101;p25"/>
          <p:cNvSpPr/>
          <p:nvPr/>
        </p:nvSpPr>
        <p:spPr>
          <a:xfrm>
            <a:off x="0" y="-2525"/>
            <a:ext cx="9144000" cy="1021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 name="Google Shape;102;p25"/>
          <p:cNvPicPr preferRelativeResize="0"/>
          <p:nvPr/>
        </p:nvPicPr>
        <p:blipFill>
          <a:blip r:embed="rId3">
            <a:alphaModFix/>
          </a:blip>
          <a:stretch>
            <a:fillRect/>
          </a:stretch>
        </p:blipFill>
        <p:spPr>
          <a:xfrm>
            <a:off x="289648" y="144075"/>
            <a:ext cx="2470276" cy="728300"/>
          </a:xfrm>
          <a:prstGeom prst="rect">
            <a:avLst/>
          </a:prstGeom>
          <a:noFill/>
          <a:ln>
            <a:noFill/>
          </a:ln>
        </p:spPr>
      </p:pic>
      <p:sp>
        <p:nvSpPr>
          <p:cNvPr id="103" name="Google Shape;103;p25"/>
          <p:cNvSpPr txBox="1">
            <a:spLocks noGrp="1"/>
          </p:cNvSpPr>
          <p:nvPr>
            <p:ph type="subTitle" idx="4294967295"/>
          </p:nvPr>
        </p:nvSpPr>
        <p:spPr>
          <a:xfrm>
            <a:off x="1162974" y="1887855"/>
            <a:ext cx="6818052" cy="2616176"/>
          </a:xfrm>
          <a:prstGeom prst="rect">
            <a:avLst/>
          </a:prstGeom>
        </p:spPr>
        <p:txBody>
          <a:bodyPr spcFirstLastPara="1" wrap="square" lIns="91425" tIns="91425" rIns="91425" bIns="91425" anchor="t" anchorCtr="0">
            <a:noAutofit/>
          </a:bodyPr>
          <a:lstStyle/>
          <a:p>
            <a:pPr marL="0" indent="0" algn="ctr">
              <a:lnSpc>
                <a:spcPct val="100000"/>
              </a:lnSpc>
              <a:spcAft>
                <a:spcPts val="1600"/>
              </a:spcAft>
              <a:buNone/>
            </a:pPr>
            <a:r>
              <a:rPr lang="en" sz="5200" b="1">
                <a:solidFill>
                  <a:schemeClr val="lt1"/>
                </a:solidFill>
                <a:latin typeface="Charter Black" panose="02040503050506020203" pitchFamily="18" charset="0"/>
                <a:ea typeface="Merriweather Black"/>
                <a:cs typeface="Merriweather Black"/>
                <a:sym typeface="Merriweather Black"/>
              </a:rPr>
              <a:t>A</a:t>
            </a:r>
            <a:r>
              <a:rPr lang="en-US" sz="5200" b="1">
                <a:solidFill>
                  <a:schemeClr val="lt1"/>
                </a:solidFill>
                <a:latin typeface="Charter Black" panose="02040503050506020203" pitchFamily="18" charset="0"/>
                <a:ea typeface="Merriweather Black"/>
                <a:cs typeface="Merriweather Black"/>
                <a:sym typeface="Merriweather Black"/>
              </a:rPr>
              <a:t>n Action </a:t>
            </a:r>
            <a:r>
              <a:rPr lang="en" sz="5200" b="1">
                <a:solidFill>
                  <a:schemeClr val="lt1"/>
                </a:solidFill>
                <a:latin typeface="Charter Black" panose="02040503050506020203" pitchFamily="18" charset="0"/>
                <a:ea typeface="Merriweather Black"/>
                <a:cs typeface="Merriweather Black"/>
                <a:sym typeface="Merriweather Black"/>
              </a:rPr>
              <a:t>Handbook</a:t>
            </a:r>
            <a:r>
              <a:rPr lang="en-US" sz="5200" b="1">
                <a:solidFill>
                  <a:schemeClr val="lt1"/>
                </a:solidFill>
                <a:latin typeface="Charter Black" panose="02040503050506020203" pitchFamily="18" charset="0"/>
                <a:ea typeface="Merriweather Black"/>
                <a:cs typeface="Merriweather Black"/>
              </a:rPr>
              <a:t> </a:t>
            </a:r>
            <a:r>
              <a:rPr lang="en-US" sz="5200" b="1">
                <a:solidFill>
                  <a:schemeClr val="lt1"/>
                </a:solidFill>
                <a:latin typeface="Charter Black" panose="02040503050506020203" pitchFamily="18" charset="0"/>
                <a:ea typeface="Merriweather Black"/>
                <a:cs typeface="Merriweather Black"/>
                <a:sym typeface="Merriweather Black"/>
              </a:rPr>
              <a:t>For STF</a:t>
            </a:r>
            <a:endParaRPr lang="en-US" sz="5200" b="1">
              <a:solidFill>
                <a:schemeClr val="lt1"/>
              </a:solidFill>
              <a:latin typeface="Charter Black" panose="02040503050506020203" pitchFamily="18" charset="0"/>
              <a:ea typeface="Merriweather Black"/>
              <a:cs typeface="Merriweather Black"/>
            </a:endParaRPr>
          </a:p>
        </p:txBody>
      </p:sp>
      <p:pic>
        <p:nvPicPr>
          <p:cNvPr id="3" name="Picture 2" descr="Logo&#10;&#10;Description automatically generated with medium confidence">
            <a:extLst>
              <a:ext uri="{FF2B5EF4-FFF2-40B4-BE49-F238E27FC236}">
                <a16:creationId xmlns:a16="http://schemas.microsoft.com/office/drawing/2014/main" id="{565541A7-BDA5-42E0-BD29-C5469A2ABAE1}"/>
              </a:ext>
            </a:extLst>
          </p:cNvPr>
          <p:cNvPicPr>
            <a:picLocks noChangeAspect="1"/>
          </p:cNvPicPr>
          <p:nvPr/>
        </p:nvPicPr>
        <p:blipFill>
          <a:blip r:embed="rId4"/>
          <a:stretch>
            <a:fillRect/>
          </a:stretch>
        </p:blipFill>
        <p:spPr>
          <a:xfrm>
            <a:off x="7571965" y="-227615"/>
            <a:ext cx="1681030" cy="1681030"/>
          </a:xfrm>
          <a:prstGeom prst="rect">
            <a:avLst/>
          </a:prstGeom>
        </p:spPr>
      </p:pic>
    </p:spTree>
    <p:extLst>
      <p:ext uri="{BB962C8B-B14F-4D97-AF65-F5344CB8AC3E}">
        <p14:creationId xmlns:p14="http://schemas.microsoft.com/office/powerpoint/2010/main" val="2467676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3E73"/>
        </a:solidFill>
        <a:effectLst/>
      </p:bgPr>
    </p:bg>
    <p:spTree>
      <p:nvGrpSpPr>
        <p:cNvPr id="1" name="Shape 111"/>
        <p:cNvGrpSpPr/>
        <p:nvPr/>
      </p:nvGrpSpPr>
      <p:grpSpPr>
        <a:xfrm>
          <a:off x="0" y="0"/>
          <a:ext cx="0" cy="0"/>
          <a:chOff x="0" y="0"/>
          <a:chExt cx="0" cy="0"/>
        </a:xfrm>
      </p:grpSpPr>
      <p:sp>
        <p:nvSpPr>
          <p:cNvPr id="112" name="Google Shape;112;p26"/>
          <p:cNvSpPr/>
          <p:nvPr/>
        </p:nvSpPr>
        <p:spPr>
          <a:xfrm>
            <a:off x="569035" y="1718223"/>
            <a:ext cx="6158700" cy="3083100"/>
          </a:xfrm>
          <a:prstGeom prst="rect">
            <a:avLst/>
          </a:prstGeom>
          <a:solidFill>
            <a:srgbClr val="2A639E"/>
          </a:solidFill>
          <a:ln w="9525" cap="flat" cmpd="sng">
            <a:solidFill>
              <a:srgbClr val="0B3E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6"/>
          <p:cNvSpPr txBox="1"/>
          <p:nvPr/>
        </p:nvSpPr>
        <p:spPr>
          <a:xfrm>
            <a:off x="306252" y="1208093"/>
            <a:ext cx="6286500" cy="3435000"/>
          </a:xfrm>
          <a:prstGeom prst="rect">
            <a:avLst/>
          </a:prstGeom>
          <a:solidFill>
            <a:schemeClr val="lt1"/>
          </a:solidFill>
          <a:ln>
            <a:noFill/>
          </a:ln>
        </p:spPr>
        <p:txBody>
          <a:bodyPr spcFirstLastPara="1" wrap="square" lIns="91425" tIns="91425" rIns="91425" bIns="91425" anchor="t" anchorCtr="0">
            <a:noAutofit/>
          </a:bodyPr>
          <a:lstStyle/>
          <a:p>
            <a:r>
              <a:rPr lang="en" sz="1800">
                <a:solidFill>
                  <a:srgbClr val="2A639E"/>
                </a:solidFill>
                <a:latin typeface="Charter Roman" panose="02040503050506020203" pitchFamily="18" charset="0"/>
                <a:ea typeface="Merriweather"/>
                <a:cs typeface="Merriweather"/>
                <a:sym typeface="Merriweather"/>
              </a:rPr>
              <a:t>B</a:t>
            </a:r>
            <a:r>
              <a:rPr lang="en" sz="1800">
                <a:solidFill>
                  <a:srgbClr val="0B3E73"/>
                </a:solidFill>
                <a:latin typeface="Charter Roman" panose="02040503050506020203" pitchFamily="18" charset="0"/>
                <a:ea typeface="Merriweather"/>
                <a:cs typeface="Merriweather"/>
                <a:sym typeface="Merriweather"/>
              </a:rPr>
              <a:t>ecause of a build up of greenhouse gases caused by reckless burning of fossil fuels, </a:t>
            </a:r>
            <a:endParaRPr sz="1800">
              <a:solidFill>
                <a:srgbClr val="0B3E73"/>
              </a:solidFill>
              <a:latin typeface="Charter Roman" panose="02040503050506020203" pitchFamily="18" charset="0"/>
              <a:ea typeface="Merriweather"/>
              <a:cs typeface="Merriweather"/>
            </a:endParaRPr>
          </a:p>
          <a:p>
            <a:pPr marL="0" lvl="0" indent="0" algn="l" rtl="0">
              <a:spcBef>
                <a:spcPts val="0"/>
              </a:spcBef>
              <a:spcAft>
                <a:spcPts val="0"/>
              </a:spcAft>
              <a:buNone/>
            </a:pPr>
            <a:endParaRPr sz="1800">
              <a:solidFill>
                <a:schemeClr val="dk2"/>
              </a:solidFill>
              <a:latin typeface="Charter Roman" panose="02040503050506020203" pitchFamily="18" charset="0"/>
              <a:ea typeface="Merriweather"/>
              <a:cs typeface="Merriweather"/>
              <a:sym typeface="Merriweather"/>
            </a:endParaRPr>
          </a:p>
          <a:p>
            <a:pPr marL="457200" lvl="0" indent="-342900" algn="l" rtl="0">
              <a:spcBef>
                <a:spcPts val="0"/>
              </a:spcBef>
              <a:spcAft>
                <a:spcPts val="0"/>
              </a:spcAft>
              <a:buClr>
                <a:schemeClr val="dk2"/>
              </a:buClr>
              <a:buSzPts val="1800"/>
              <a:buFont typeface="Merriweather"/>
              <a:buChar char="●"/>
            </a:pPr>
            <a:r>
              <a:rPr lang="en" sz="1800">
                <a:solidFill>
                  <a:schemeClr val="dk2"/>
                </a:solidFill>
                <a:latin typeface="Charter Roman" panose="02040503050506020203" pitchFamily="18" charset="0"/>
                <a:ea typeface="Merriweather"/>
                <a:cs typeface="Merriweather"/>
                <a:sym typeface="Merriweather"/>
              </a:rPr>
              <a:t>The 20 hottest years on record have occurred in the past 22 years.</a:t>
            </a:r>
            <a:endParaRPr lang="en" sz="1800">
              <a:solidFill>
                <a:schemeClr val="dk2"/>
              </a:solidFill>
              <a:uFill>
                <a:noFill/>
              </a:uFill>
              <a:latin typeface="Charter Roman" panose="02040503050506020203" pitchFamily="18" charset="0"/>
              <a:ea typeface="Merriweather"/>
              <a:cs typeface="Merriweather"/>
            </a:endParaRPr>
          </a:p>
          <a:p>
            <a:pPr marL="0" lvl="0" indent="0" algn="l" rtl="0">
              <a:spcBef>
                <a:spcPts val="0"/>
              </a:spcBef>
              <a:spcAft>
                <a:spcPts val="0"/>
              </a:spcAft>
              <a:buNone/>
            </a:pPr>
            <a:endParaRPr sz="1800">
              <a:solidFill>
                <a:schemeClr val="dk2"/>
              </a:solidFill>
              <a:latin typeface="Charter Roman" panose="02040503050506020203" pitchFamily="18" charset="0"/>
              <a:ea typeface="Merriweather"/>
              <a:cs typeface="Merriweather"/>
              <a:sym typeface="Merriweather"/>
            </a:endParaRPr>
          </a:p>
          <a:p>
            <a:pPr marL="457200" lvl="0" indent="-342900" algn="l" rtl="0">
              <a:spcBef>
                <a:spcPts val="0"/>
              </a:spcBef>
              <a:spcAft>
                <a:spcPts val="0"/>
              </a:spcAft>
              <a:buClr>
                <a:schemeClr val="dk2"/>
              </a:buClr>
              <a:buSzPts val="1800"/>
              <a:buFont typeface="Merriweather"/>
              <a:buChar char="●"/>
            </a:pPr>
            <a:r>
              <a:rPr lang="en" sz="1800">
                <a:solidFill>
                  <a:schemeClr val="dk2"/>
                </a:solidFill>
                <a:latin typeface="Charter Roman" panose="02040503050506020203" pitchFamily="18" charset="0"/>
                <a:ea typeface="Merriweather"/>
                <a:cs typeface="Merriweather"/>
                <a:sym typeface="Merriweather"/>
              </a:rPr>
              <a:t>We are at risk of losing about </a:t>
            </a:r>
            <a:r>
              <a:rPr lang="en" sz="1800" b="1" u="sng">
                <a:solidFill>
                  <a:schemeClr val="dk2"/>
                </a:solidFill>
                <a:latin typeface="CHARTER ROMAN" panose="02040503050506020203" pitchFamily="18" charset="0"/>
                <a:ea typeface="Merriweather"/>
                <a:cs typeface="Merriweather"/>
                <a:sym typeface="Merriweather"/>
              </a:rPr>
              <a:t>half</a:t>
            </a:r>
            <a:r>
              <a:rPr lang="en" sz="1800">
                <a:solidFill>
                  <a:schemeClr val="dk2"/>
                </a:solidFill>
                <a:latin typeface="Charter Roman" panose="02040503050506020203" pitchFamily="18" charset="0"/>
                <a:ea typeface="Merriweather"/>
                <a:cs typeface="Merriweather"/>
                <a:sym typeface="Merriweather"/>
              </a:rPr>
              <a:t> of land-based species in this century alone.</a:t>
            </a:r>
            <a:endParaRPr lang="en" sz="1800">
              <a:solidFill>
                <a:schemeClr val="dk2"/>
              </a:solidFill>
              <a:uFill>
                <a:noFill/>
              </a:uFill>
              <a:latin typeface="Charter Roman" panose="02040503050506020203" pitchFamily="18" charset="0"/>
              <a:ea typeface="Merriweather"/>
              <a:cs typeface="Merriweather"/>
            </a:endParaRPr>
          </a:p>
          <a:p>
            <a:pPr marL="0" lvl="0" indent="0" algn="l" rtl="0">
              <a:spcBef>
                <a:spcPts val="0"/>
              </a:spcBef>
              <a:spcAft>
                <a:spcPts val="0"/>
              </a:spcAft>
              <a:buNone/>
            </a:pPr>
            <a:endParaRPr sz="1800">
              <a:solidFill>
                <a:schemeClr val="dk2"/>
              </a:solidFill>
              <a:latin typeface="Charter Roman" panose="02040503050506020203" pitchFamily="18" charset="0"/>
              <a:ea typeface="Merriweather"/>
              <a:cs typeface="Merriweather"/>
              <a:sym typeface="Merriweather"/>
            </a:endParaRPr>
          </a:p>
          <a:p>
            <a:pPr marL="457200" lvl="0" indent="-342900" algn="l" rtl="0">
              <a:spcBef>
                <a:spcPts val="0"/>
              </a:spcBef>
              <a:spcAft>
                <a:spcPts val="0"/>
              </a:spcAft>
              <a:buClr>
                <a:schemeClr val="dk2"/>
              </a:buClr>
              <a:buSzPts val="1800"/>
              <a:buFont typeface="Merriweather"/>
              <a:buChar char="●"/>
            </a:pPr>
            <a:r>
              <a:rPr lang="en" sz="1800">
                <a:solidFill>
                  <a:schemeClr val="dk2"/>
                </a:solidFill>
                <a:latin typeface="Charter Roman" panose="02040503050506020203" pitchFamily="18" charset="0"/>
                <a:ea typeface="Merriweather"/>
                <a:cs typeface="Merriweather"/>
                <a:sym typeface="Merriweather"/>
              </a:rPr>
              <a:t>Climate related extreme weather events have cost us </a:t>
            </a:r>
            <a:r>
              <a:rPr lang="en-US" sz="1800">
                <a:solidFill>
                  <a:schemeClr val="dk2"/>
                </a:solidFill>
                <a:latin typeface="Charter Roman" panose="02040503050506020203" pitchFamily="18" charset="0"/>
                <a:ea typeface="Merriweather"/>
                <a:cs typeface="Merriweather"/>
                <a:sym typeface="Merriweather"/>
              </a:rPr>
              <a:t>many lives and </a:t>
            </a:r>
            <a:r>
              <a:rPr lang="en" sz="1800">
                <a:solidFill>
                  <a:schemeClr val="dk2"/>
                </a:solidFill>
                <a:latin typeface="Charter Roman" panose="02040503050506020203" pitchFamily="18" charset="0"/>
                <a:ea typeface="Merriweather"/>
                <a:cs typeface="Merriweather"/>
                <a:sym typeface="Merriweather"/>
              </a:rPr>
              <a:t>over $150 billion in one year.</a:t>
            </a:r>
            <a:endParaRPr lang="en" sz="1800">
              <a:solidFill>
                <a:schemeClr val="dk2"/>
              </a:solidFill>
              <a:uFill>
                <a:noFill/>
              </a:uFill>
              <a:latin typeface="Charter Roman" panose="02040503050506020203" pitchFamily="18" charset="0"/>
              <a:ea typeface="Merriweather"/>
              <a:cs typeface="Merriweather"/>
            </a:endParaRPr>
          </a:p>
          <a:p>
            <a:pPr lvl="0" indent="0" algn="l">
              <a:spcBef>
                <a:spcPts val="0"/>
              </a:spcBef>
              <a:spcAft>
                <a:spcPts val="0"/>
              </a:spcAft>
              <a:buNone/>
            </a:pPr>
            <a:endParaRPr lang="en" sz="1800">
              <a:solidFill>
                <a:srgbClr val="FF5722"/>
              </a:solidFill>
              <a:latin typeface="Charter Roman" panose="02040503050506020203" pitchFamily="18" charset="0"/>
            </a:endParaRPr>
          </a:p>
          <a:p>
            <a:pPr marL="0" lvl="0" indent="0" algn="l" rtl="0">
              <a:spcBef>
                <a:spcPts val="0"/>
              </a:spcBef>
              <a:spcAft>
                <a:spcPts val="0"/>
              </a:spcAft>
              <a:buNone/>
            </a:pPr>
            <a:endParaRPr lang="en-US" sz="1800">
              <a:solidFill>
                <a:schemeClr val="accent3"/>
              </a:solidFill>
              <a:latin typeface="Charter Roman" panose="02040503050506020203" pitchFamily="18" charset="0"/>
              <a:ea typeface="Bree Serif"/>
            </a:endParaRPr>
          </a:p>
        </p:txBody>
      </p:sp>
      <p:sp>
        <p:nvSpPr>
          <p:cNvPr id="114" name="Google Shape;114;p26"/>
          <p:cNvSpPr txBox="1"/>
          <p:nvPr/>
        </p:nvSpPr>
        <p:spPr>
          <a:xfrm>
            <a:off x="306252" y="308095"/>
            <a:ext cx="8400600" cy="87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500" b="1">
                <a:solidFill>
                  <a:schemeClr val="lt1"/>
                </a:solidFill>
                <a:latin typeface="Charter Black" panose="02040503050506020203" pitchFamily="18" charset="0"/>
                <a:ea typeface="Merriweather Black"/>
                <a:cs typeface="Bangla MN" pitchFamily="2" charset="0"/>
                <a:sym typeface="Merriweather Black"/>
              </a:rPr>
              <a:t>The Climate Crisis is Here</a:t>
            </a:r>
            <a:endParaRPr sz="4500" b="1">
              <a:solidFill>
                <a:schemeClr val="lt1"/>
              </a:solidFill>
              <a:latin typeface="Charter Black" panose="02040503050506020203" pitchFamily="18" charset="0"/>
              <a:ea typeface="Merriweather Black"/>
              <a:cs typeface="Bangla MN" pitchFamily="2" charset="0"/>
              <a:sym typeface="Merriweather Black"/>
            </a:endParaRPr>
          </a:p>
          <a:p>
            <a:pPr marL="0" lvl="0" indent="0" algn="l" rtl="0">
              <a:spcBef>
                <a:spcPts val="0"/>
              </a:spcBef>
              <a:spcAft>
                <a:spcPts val="0"/>
              </a:spcAft>
              <a:buNone/>
            </a:pPr>
            <a:endParaRPr sz="4500" b="1">
              <a:solidFill>
                <a:srgbClr val="FFFFFF"/>
              </a:solidFill>
              <a:latin typeface="Charter Black" panose="02040503050506020203" pitchFamily="18" charset="0"/>
              <a:ea typeface="Alfa Slab One"/>
              <a:cs typeface="Alfa Slab One"/>
              <a:sym typeface="Alfa Slab One"/>
            </a:endParaRPr>
          </a:p>
        </p:txBody>
      </p:sp>
      <p:sp>
        <p:nvSpPr>
          <p:cNvPr id="115" name="Google Shape;115;p26"/>
          <p:cNvSpPr/>
          <p:nvPr/>
        </p:nvSpPr>
        <p:spPr>
          <a:xfrm>
            <a:off x="7071225" y="1739375"/>
            <a:ext cx="1696500" cy="3083100"/>
          </a:xfrm>
          <a:prstGeom prst="rect">
            <a:avLst/>
          </a:prstGeom>
          <a:solidFill>
            <a:srgbClr val="2A639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6"/>
          <p:cNvSpPr txBox="1">
            <a:spLocks noGrp="1"/>
          </p:cNvSpPr>
          <p:nvPr>
            <p:ph type="body" idx="4294967295"/>
          </p:nvPr>
        </p:nvSpPr>
        <p:spPr>
          <a:xfrm>
            <a:off x="6836500" y="1208100"/>
            <a:ext cx="1777800" cy="3435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600">
              <a:latin typeface="Charter Roman" panose="02040503050506020203" pitchFamily="18" charset="0"/>
              <a:ea typeface="Alfa Slab One"/>
              <a:cs typeface="Alfa Slab One"/>
              <a:sym typeface="Alfa Slab One"/>
            </a:endParaRPr>
          </a:p>
          <a:p>
            <a:pPr marL="0" lvl="0" indent="0" algn="ctr" rtl="0">
              <a:spcBef>
                <a:spcPts val="1600"/>
              </a:spcBef>
              <a:spcAft>
                <a:spcPts val="0"/>
              </a:spcAft>
              <a:buNone/>
            </a:pPr>
            <a:r>
              <a:rPr lang="en" sz="4200" b="1">
                <a:solidFill>
                  <a:srgbClr val="2A639E"/>
                </a:solidFill>
                <a:latin typeface="CHARTER ROMAN" panose="02040503050506020203" pitchFamily="18" charset="0"/>
                <a:ea typeface="Merriweather"/>
                <a:cs typeface="Merriweather"/>
                <a:sym typeface="Merriweather"/>
              </a:rPr>
              <a:t> 97</a:t>
            </a:r>
            <a:r>
              <a:rPr lang="en" sz="3000" b="1">
                <a:solidFill>
                  <a:srgbClr val="2A639E"/>
                </a:solidFill>
                <a:latin typeface="CHARTER ROMAN" panose="02040503050506020203" pitchFamily="18" charset="0"/>
                <a:ea typeface="Merriweather"/>
                <a:cs typeface="Merriweather"/>
                <a:sym typeface="Merriweather"/>
              </a:rPr>
              <a:t>%</a:t>
            </a:r>
            <a:endParaRPr sz="3000" b="1">
              <a:solidFill>
                <a:srgbClr val="2A639E"/>
              </a:solidFill>
              <a:latin typeface="CHARTER ROMAN" panose="02040503050506020203" pitchFamily="18" charset="0"/>
              <a:ea typeface="Merriweather"/>
              <a:cs typeface="Merriweather"/>
              <a:sym typeface="Merriweather"/>
            </a:endParaRPr>
          </a:p>
          <a:p>
            <a:pPr marL="0" lvl="0" indent="0" algn="ctr" rtl="0">
              <a:spcBef>
                <a:spcPts val="1600"/>
              </a:spcBef>
              <a:spcAft>
                <a:spcPts val="1600"/>
              </a:spcAft>
              <a:buNone/>
            </a:pPr>
            <a:r>
              <a:rPr lang="en">
                <a:latin typeface="Charter Roman" panose="02040503050506020203" pitchFamily="18" charset="0"/>
                <a:ea typeface="Merriweather"/>
                <a:cs typeface="Merriweather"/>
                <a:sym typeface="Merriweather"/>
              </a:rPr>
              <a:t>Of climate experts agree humans are causing global warming</a:t>
            </a:r>
            <a:endParaRPr lang="en">
              <a:solidFill>
                <a:schemeClr val="hlink"/>
              </a:solidFill>
              <a:uFill>
                <a:noFill/>
              </a:uFill>
              <a:latin typeface="Charter Roman" panose="02040503050506020203" pitchFamily="18" charset="0"/>
              <a:ea typeface="Merriweather"/>
              <a:cs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B3E73"/>
        </a:solidFill>
        <a:effectLst/>
      </p:bgPr>
    </p:bg>
    <p:spTree>
      <p:nvGrpSpPr>
        <p:cNvPr id="1" name="Shape 111"/>
        <p:cNvGrpSpPr/>
        <p:nvPr/>
      </p:nvGrpSpPr>
      <p:grpSpPr>
        <a:xfrm>
          <a:off x="0" y="0"/>
          <a:ext cx="0" cy="0"/>
          <a:chOff x="0" y="0"/>
          <a:chExt cx="0" cy="0"/>
        </a:xfrm>
      </p:grpSpPr>
      <p:sp>
        <p:nvSpPr>
          <p:cNvPr id="112" name="Google Shape;112;p26"/>
          <p:cNvSpPr/>
          <p:nvPr/>
        </p:nvSpPr>
        <p:spPr>
          <a:xfrm>
            <a:off x="569035" y="1725457"/>
            <a:ext cx="5796991" cy="3068632"/>
          </a:xfrm>
          <a:prstGeom prst="rect">
            <a:avLst/>
          </a:prstGeom>
          <a:solidFill>
            <a:srgbClr val="2A639E"/>
          </a:solidFill>
          <a:ln w="9525" cap="flat" cmpd="sng">
            <a:solidFill>
              <a:srgbClr val="0B3E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6"/>
          <p:cNvSpPr txBox="1"/>
          <p:nvPr/>
        </p:nvSpPr>
        <p:spPr>
          <a:xfrm>
            <a:off x="291784" y="1396182"/>
            <a:ext cx="5924793" cy="3232444"/>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Charter Roman" panose="02040503050506020203" pitchFamily="18" charset="0"/>
              <a:ea typeface="Merriweather"/>
              <a:cs typeface="Merriweather"/>
              <a:sym typeface="Merriweather"/>
            </a:endParaRPr>
          </a:p>
          <a:p>
            <a:r>
              <a:rPr lang="en" sz="1700">
                <a:solidFill>
                  <a:srgbClr val="2A639E"/>
                </a:solidFill>
                <a:latin typeface="Charter Roman" panose="02040503050506020203" pitchFamily="18" charset="0"/>
                <a:ea typeface="Merriweather"/>
                <a:cs typeface="Merriweather"/>
                <a:sym typeface="Merriweather"/>
              </a:rPr>
              <a:t>Fossil Fuels: A general term for organic materials that have been converted to crude oil, coal, natural gas, or heavy oils by exposure to heat and pressure in the Earth's crust over millions of years. (</a:t>
            </a:r>
            <a:r>
              <a:rPr lang="en" sz="1700">
                <a:solidFill>
                  <a:srgbClr val="2A639E"/>
                </a:solidFill>
                <a:latin typeface="Charter Roman" panose="02040503050506020203" pitchFamily="18" charset="0"/>
                <a:ea typeface="Merriweather"/>
                <a:cs typeface="Merriweather"/>
                <a:sym typeface="Merriweather"/>
                <a:hlinkClick r:id="rId3"/>
              </a:rPr>
              <a:t>EPA</a:t>
            </a:r>
            <a:r>
              <a:rPr lang="en" sz="1700">
                <a:solidFill>
                  <a:srgbClr val="2A639E"/>
                </a:solidFill>
                <a:latin typeface="Charter Roman" panose="02040503050506020203" pitchFamily="18" charset="0"/>
                <a:ea typeface="Merriweather"/>
                <a:cs typeface="Merriweather"/>
                <a:sym typeface="Merriweather"/>
              </a:rPr>
              <a:t>)</a:t>
            </a:r>
            <a:endParaRPr lang="en" sz="1700">
              <a:solidFill>
                <a:srgbClr val="0B3E73"/>
              </a:solidFill>
              <a:latin typeface="Charter Roman" panose="02040503050506020203" pitchFamily="18" charset="0"/>
              <a:ea typeface="Merriweather"/>
              <a:cs typeface="Merriweather"/>
            </a:endParaRPr>
          </a:p>
          <a:p>
            <a:pPr marL="0" lvl="0" indent="0" algn="l">
              <a:spcBef>
                <a:spcPts val="0"/>
              </a:spcBef>
              <a:spcAft>
                <a:spcPts val="0"/>
              </a:spcAft>
              <a:buNone/>
            </a:pPr>
            <a:endParaRPr lang="en" sz="1700">
              <a:solidFill>
                <a:srgbClr val="2A639E"/>
              </a:solidFill>
              <a:latin typeface="Charter Roman" panose="02040503050506020203" pitchFamily="18" charset="0"/>
              <a:ea typeface="Merriweather"/>
              <a:cs typeface="Merriweather"/>
            </a:endParaRPr>
          </a:p>
          <a:p>
            <a:r>
              <a:rPr lang="en" sz="1700">
                <a:solidFill>
                  <a:srgbClr val="2A639E"/>
                </a:solidFill>
                <a:latin typeface="Charter Roman" panose="02040503050506020203" pitchFamily="18" charset="0"/>
              </a:rPr>
              <a:t>When fossil fuels are burned, they release carbon dioxide and other greenhouse gases, which in turn trap heat in our atmosphere, making them primary contributors to global warming and climate change</a:t>
            </a:r>
            <a:r>
              <a:rPr lang="en-US" sz="1700">
                <a:solidFill>
                  <a:srgbClr val="2A639E"/>
                </a:solidFill>
                <a:latin typeface="Charter Roman" panose="02040503050506020203" pitchFamily="18" charset="0"/>
              </a:rPr>
              <a:t>. </a:t>
            </a:r>
            <a:r>
              <a:rPr lang="en" sz="1700">
                <a:solidFill>
                  <a:srgbClr val="2A639E"/>
                </a:solidFill>
                <a:latin typeface="Charter Roman" panose="02040503050506020203" pitchFamily="18" charset="0"/>
              </a:rPr>
              <a:t>(</a:t>
            </a:r>
            <a:r>
              <a:rPr lang="en" sz="1700">
                <a:solidFill>
                  <a:srgbClr val="2A639E"/>
                </a:solidFill>
                <a:latin typeface="Charter Roman" panose="02040503050506020203" pitchFamily="18" charset="0"/>
                <a:hlinkClick r:id="rId4"/>
              </a:rPr>
              <a:t>National Geographic</a:t>
            </a:r>
            <a:r>
              <a:rPr lang="en" sz="1700">
                <a:solidFill>
                  <a:srgbClr val="2A639E"/>
                </a:solidFill>
                <a:latin typeface="Charter Roman" panose="02040503050506020203" pitchFamily="18" charset="0"/>
              </a:rPr>
              <a:t>)</a:t>
            </a:r>
          </a:p>
          <a:p>
            <a:endParaRPr lang="en" sz="1700">
              <a:solidFill>
                <a:srgbClr val="2A639E"/>
              </a:solidFill>
              <a:latin typeface="Charter Roman" panose="02040503050506020203" pitchFamily="18" charset="0"/>
            </a:endParaRPr>
          </a:p>
          <a:p>
            <a:endParaRPr lang="en" sz="1700">
              <a:solidFill>
                <a:srgbClr val="FF5722"/>
              </a:solidFill>
              <a:latin typeface="Charter Roman" panose="02040503050506020203" pitchFamily="18" charset="0"/>
            </a:endParaRPr>
          </a:p>
          <a:p>
            <a:pPr marL="0" lvl="0" indent="0" algn="l" rtl="0">
              <a:spcBef>
                <a:spcPts val="0"/>
              </a:spcBef>
              <a:spcAft>
                <a:spcPts val="0"/>
              </a:spcAft>
              <a:buNone/>
            </a:pPr>
            <a:endParaRPr lang="en-US" sz="1700">
              <a:solidFill>
                <a:srgbClr val="FF5722"/>
              </a:solidFill>
              <a:latin typeface="Charter Roman" panose="02040503050506020203" pitchFamily="18" charset="0"/>
              <a:ea typeface="Merriweather"/>
            </a:endParaRPr>
          </a:p>
        </p:txBody>
      </p:sp>
      <p:sp>
        <p:nvSpPr>
          <p:cNvPr id="114" name="Google Shape;114;p26"/>
          <p:cNvSpPr txBox="1"/>
          <p:nvPr/>
        </p:nvSpPr>
        <p:spPr>
          <a:xfrm>
            <a:off x="445000" y="336425"/>
            <a:ext cx="8400600" cy="871800"/>
          </a:xfrm>
          <a:prstGeom prst="rect">
            <a:avLst/>
          </a:prstGeom>
          <a:noFill/>
          <a:ln>
            <a:noFill/>
          </a:ln>
        </p:spPr>
        <p:txBody>
          <a:bodyPr spcFirstLastPara="1" wrap="square" lIns="91425" tIns="91425" rIns="91425" bIns="91425" anchor="t" anchorCtr="0">
            <a:noAutofit/>
          </a:bodyPr>
          <a:lstStyle/>
          <a:p>
            <a:r>
              <a:rPr lang="en" sz="4500" b="1">
                <a:solidFill>
                  <a:schemeClr val="lt1"/>
                </a:solidFill>
                <a:latin typeface="Charter Black" panose="02040503050506020203" pitchFamily="18" charset="0"/>
                <a:sym typeface="Merriweather Black"/>
              </a:rPr>
              <a:t>What are Fossil Fuels?</a:t>
            </a:r>
            <a:endParaRPr lang="en-US" b="1">
              <a:solidFill>
                <a:schemeClr val="lt1"/>
              </a:solidFill>
              <a:latin typeface="Charter Black" panose="02040503050506020203" pitchFamily="18" charset="0"/>
            </a:endParaRPr>
          </a:p>
          <a:p>
            <a:pPr marL="0" lvl="0" indent="0" algn="l" rtl="0">
              <a:spcBef>
                <a:spcPts val="0"/>
              </a:spcBef>
              <a:spcAft>
                <a:spcPts val="0"/>
              </a:spcAft>
              <a:buNone/>
            </a:pPr>
            <a:endParaRPr sz="4500">
              <a:solidFill>
                <a:srgbClr val="FFFFFF"/>
              </a:solidFill>
              <a:latin typeface="Alfa Slab One"/>
              <a:ea typeface="Alfa Slab One"/>
              <a:cs typeface="Alfa Slab One"/>
              <a:sym typeface="Alfa Slab One"/>
            </a:endParaRPr>
          </a:p>
        </p:txBody>
      </p:sp>
      <p:pic>
        <p:nvPicPr>
          <p:cNvPr id="2" name="Picture 2" descr="Diagram&#10;&#10;Description automatically generated">
            <a:extLst>
              <a:ext uri="{FF2B5EF4-FFF2-40B4-BE49-F238E27FC236}">
                <a16:creationId xmlns:a16="http://schemas.microsoft.com/office/drawing/2014/main" id="{742A6937-ECF4-4926-B366-37E6460EC8CE}"/>
              </a:ext>
            </a:extLst>
          </p:cNvPr>
          <p:cNvPicPr>
            <a:picLocks noChangeAspect="1"/>
          </p:cNvPicPr>
          <p:nvPr/>
        </p:nvPicPr>
        <p:blipFill>
          <a:blip r:embed="rId5"/>
          <a:stretch>
            <a:fillRect/>
          </a:stretch>
        </p:blipFill>
        <p:spPr>
          <a:xfrm>
            <a:off x="6557059" y="1538048"/>
            <a:ext cx="2439364" cy="2957207"/>
          </a:xfrm>
          <a:prstGeom prst="rect">
            <a:avLst/>
          </a:prstGeom>
        </p:spPr>
      </p:pic>
    </p:spTree>
    <p:extLst>
      <p:ext uri="{BB962C8B-B14F-4D97-AF65-F5344CB8AC3E}">
        <p14:creationId xmlns:p14="http://schemas.microsoft.com/office/powerpoint/2010/main" val="657706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3E73"/>
        </a:solidFill>
        <a:effectLst/>
      </p:bgPr>
    </p:bg>
    <p:spTree>
      <p:nvGrpSpPr>
        <p:cNvPr id="1" name="Shape 120"/>
        <p:cNvGrpSpPr/>
        <p:nvPr/>
      </p:nvGrpSpPr>
      <p:grpSpPr>
        <a:xfrm>
          <a:off x="0" y="0"/>
          <a:ext cx="0" cy="0"/>
          <a:chOff x="0" y="0"/>
          <a:chExt cx="0" cy="0"/>
        </a:xfrm>
      </p:grpSpPr>
      <p:sp>
        <p:nvSpPr>
          <p:cNvPr id="121" name="Google Shape;121;p27"/>
          <p:cNvSpPr txBox="1"/>
          <p:nvPr/>
        </p:nvSpPr>
        <p:spPr>
          <a:xfrm>
            <a:off x="535500" y="1560300"/>
            <a:ext cx="8073000" cy="2022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4000" b="1">
                <a:solidFill>
                  <a:schemeClr val="lt1"/>
                </a:solidFill>
                <a:latin typeface="Charter" panose="02040503050506020203" pitchFamily="18" charset="0"/>
                <a:ea typeface="Merriweather Black"/>
                <a:cs typeface="Merriweather Black"/>
                <a:sym typeface="Merriweather Black"/>
              </a:rPr>
              <a:t>Must we change? </a:t>
            </a:r>
            <a:r>
              <a:rPr lang="en" sz="4000" b="1">
                <a:solidFill>
                  <a:srgbClr val="8DC63F"/>
                </a:solidFill>
                <a:latin typeface="Charter" panose="02040503050506020203" pitchFamily="18" charset="0"/>
                <a:ea typeface="Merriweather Black"/>
                <a:cs typeface="Merriweather Black"/>
                <a:sym typeface="Merriweather Black"/>
              </a:rPr>
              <a:t>Yes.</a:t>
            </a:r>
            <a:endParaRPr sz="4000" b="1">
              <a:solidFill>
                <a:srgbClr val="8DC63F"/>
              </a:solidFill>
              <a:latin typeface="Charter" panose="02040503050506020203" pitchFamily="18" charset="0"/>
              <a:ea typeface="Merriweather Black"/>
              <a:cs typeface="Merriweather Black"/>
              <a:sym typeface="Merriweather Black"/>
            </a:endParaRPr>
          </a:p>
          <a:p>
            <a:pPr marL="0" lvl="0" indent="0" algn="l" rtl="0">
              <a:spcBef>
                <a:spcPts val="0"/>
              </a:spcBef>
              <a:spcAft>
                <a:spcPts val="0"/>
              </a:spcAft>
              <a:buNone/>
            </a:pPr>
            <a:r>
              <a:rPr lang="en" sz="4000" b="1">
                <a:solidFill>
                  <a:schemeClr val="lt1"/>
                </a:solidFill>
                <a:latin typeface="Charter" panose="02040503050506020203" pitchFamily="18" charset="0"/>
                <a:ea typeface="Merriweather Black"/>
                <a:cs typeface="Merriweather Black"/>
                <a:sym typeface="Merriweather Black"/>
              </a:rPr>
              <a:t>Can we change? </a:t>
            </a:r>
            <a:r>
              <a:rPr lang="en" sz="4000" b="1">
                <a:solidFill>
                  <a:srgbClr val="8DC63F"/>
                </a:solidFill>
                <a:latin typeface="Charter" panose="02040503050506020203" pitchFamily="18" charset="0"/>
                <a:ea typeface="Merriweather Black"/>
                <a:cs typeface="Merriweather Black"/>
                <a:sym typeface="Merriweather Black"/>
              </a:rPr>
              <a:t>Yes.</a:t>
            </a:r>
            <a:endParaRPr sz="4000" b="1">
              <a:solidFill>
                <a:srgbClr val="8DC63F"/>
              </a:solidFill>
              <a:latin typeface="Charter" panose="02040503050506020203" pitchFamily="18" charset="0"/>
              <a:ea typeface="Merriweather Black"/>
              <a:cs typeface="Merriweather Black"/>
              <a:sym typeface="Merriweather Black"/>
            </a:endParaRPr>
          </a:p>
          <a:p>
            <a:pPr marL="0" lvl="0" indent="0" algn="l" rtl="0">
              <a:spcBef>
                <a:spcPts val="0"/>
              </a:spcBef>
              <a:spcAft>
                <a:spcPts val="0"/>
              </a:spcAft>
              <a:buNone/>
            </a:pPr>
            <a:r>
              <a:rPr lang="en" sz="4000" b="1">
                <a:solidFill>
                  <a:schemeClr val="lt1"/>
                </a:solidFill>
                <a:latin typeface="Charter" panose="02040503050506020203" pitchFamily="18" charset="0"/>
                <a:ea typeface="Merriweather Black"/>
                <a:cs typeface="Merriweather Black"/>
                <a:sym typeface="Merriweather Black"/>
              </a:rPr>
              <a:t>Will we change? </a:t>
            </a:r>
            <a:r>
              <a:rPr lang="en" sz="4000" b="1">
                <a:solidFill>
                  <a:srgbClr val="8DC63F"/>
                </a:solidFill>
                <a:latin typeface="Charter" panose="02040503050506020203" pitchFamily="18" charset="0"/>
                <a:ea typeface="Merriweather Black"/>
                <a:cs typeface="Merriweather Black"/>
                <a:sym typeface="Merriweather Black"/>
              </a:rPr>
              <a:t>It’s up to us.</a:t>
            </a:r>
            <a:endParaRPr sz="4000" b="1">
              <a:solidFill>
                <a:srgbClr val="8DC63F"/>
              </a:solidFill>
              <a:latin typeface="Charter" panose="02040503050506020203" pitchFamily="18" charset="0"/>
              <a:ea typeface="Merriweather Black"/>
              <a:cs typeface="Merriweather Black"/>
              <a:sym typeface="Merriweather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9"/>
          <p:cNvSpPr/>
          <p:nvPr/>
        </p:nvSpPr>
        <p:spPr>
          <a:xfrm>
            <a:off x="4248150" y="2686050"/>
            <a:ext cx="717300" cy="142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9"/>
          <p:cNvSpPr txBox="1">
            <a:spLocks noGrp="1"/>
          </p:cNvSpPr>
          <p:nvPr>
            <p:ph type="ctrTitle"/>
          </p:nvPr>
        </p:nvSpPr>
        <p:spPr>
          <a:xfrm>
            <a:off x="346500" y="0"/>
            <a:ext cx="8520600" cy="1590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a:solidFill>
                  <a:srgbClr val="0B3E73"/>
                </a:solidFill>
                <a:latin typeface="Charter Black" panose="02040503050506020203" pitchFamily="18" charset="0"/>
                <a:ea typeface="Merriweather Black"/>
                <a:cs typeface="Merriweather Black"/>
                <a:sym typeface="Merriweather Black"/>
              </a:rPr>
              <a:t>Why Schools?</a:t>
            </a:r>
            <a:endParaRPr b="1">
              <a:solidFill>
                <a:srgbClr val="0B3E73"/>
              </a:solidFill>
              <a:latin typeface="Charter Black" panose="02040503050506020203" pitchFamily="18" charset="0"/>
              <a:ea typeface="Merriweather Black"/>
              <a:cs typeface="Merriweather Black"/>
              <a:sym typeface="Merriweather Black"/>
            </a:endParaRPr>
          </a:p>
        </p:txBody>
      </p:sp>
      <p:sp>
        <p:nvSpPr>
          <p:cNvPr id="135" name="Google Shape;135;p29"/>
          <p:cNvSpPr txBox="1">
            <a:spLocks noGrp="1"/>
          </p:cNvSpPr>
          <p:nvPr>
            <p:ph type="subTitle" idx="1"/>
          </p:nvPr>
        </p:nvSpPr>
        <p:spPr>
          <a:xfrm>
            <a:off x="586350" y="2142871"/>
            <a:ext cx="7971300" cy="19578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2000">
                <a:solidFill>
                  <a:srgbClr val="000000"/>
                </a:solidFill>
                <a:latin typeface="Charter Roman" panose="02040503050506020203" pitchFamily="18" charset="0"/>
                <a:ea typeface="Merriweather"/>
                <a:cs typeface="Merriweather"/>
                <a:sym typeface="Merriweather"/>
              </a:rPr>
              <a:t>As the climate crisis worsens, young people like us will be affected the most and are already leading the global fight against climate change.</a:t>
            </a:r>
            <a:endParaRPr sz="2000">
              <a:solidFill>
                <a:srgbClr val="000000"/>
              </a:solidFill>
              <a:latin typeface="Charter Roman" panose="02040503050506020203" pitchFamily="18" charset="0"/>
              <a:ea typeface="Merriweather"/>
              <a:cs typeface="Merriweather"/>
              <a:sym typeface="Merriweather"/>
            </a:endParaRPr>
          </a:p>
          <a:p>
            <a:pPr marL="0" lvl="0" indent="0" algn="ctr" rtl="0">
              <a:lnSpc>
                <a:spcPct val="150000"/>
              </a:lnSpc>
              <a:spcBef>
                <a:spcPts val="0"/>
              </a:spcBef>
              <a:spcAft>
                <a:spcPts val="0"/>
              </a:spcAft>
              <a:buNone/>
            </a:pPr>
            <a:endParaRPr sz="1050">
              <a:solidFill>
                <a:srgbClr val="000000"/>
              </a:solidFill>
              <a:latin typeface="Charter Roman" panose="02040503050506020203" pitchFamily="18" charset="0"/>
              <a:ea typeface="Merriweather"/>
              <a:cs typeface="Merriweather"/>
              <a:sym typeface="Merriweather"/>
            </a:endParaRPr>
          </a:p>
          <a:p>
            <a:pPr marL="0" lvl="0" indent="0" algn="ctr" rtl="0">
              <a:lnSpc>
                <a:spcPct val="150000"/>
              </a:lnSpc>
              <a:spcBef>
                <a:spcPts val="0"/>
              </a:spcBef>
              <a:spcAft>
                <a:spcPts val="0"/>
              </a:spcAft>
              <a:buNone/>
            </a:pPr>
            <a:r>
              <a:rPr lang="en" sz="2000" b="1">
                <a:solidFill>
                  <a:srgbClr val="000000"/>
                </a:solidFill>
                <a:latin typeface="CHARTER ROMAN" panose="02040503050506020203" pitchFamily="18" charset="0"/>
                <a:ea typeface="Merriweather"/>
                <a:cs typeface="Merriweather"/>
                <a:sym typeface="Merriweather"/>
              </a:rPr>
              <a:t>We have the power to make real change at our own schools. </a:t>
            </a:r>
            <a:endParaRPr lang="en-US" sz="2000" b="1">
              <a:solidFill>
                <a:srgbClr val="000000"/>
              </a:solidFill>
              <a:latin typeface="CHARTER ROMAN" panose="02040503050506020203" pitchFamily="18" charset="0"/>
              <a:ea typeface="Merriweather"/>
              <a:cs typeface="Merriweather"/>
              <a:sym typeface="Merriweather"/>
            </a:endParaRPr>
          </a:p>
          <a:p>
            <a:pPr marL="0" lvl="0" indent="0" algn="ctr" rtl="0">
              <a:lnSpc>
                <a:spcPct val="150000"/>
              </a:lnSpc>
              <a:spcBef>
                <a:spcPts val="0"/>
              </a:spcBef>
              <a:spcAft>
                <a:spcPts val="0"/>
              </a:spcAft>
              <a:buNone/>
            </a:pPr>
            <a:r>
              <a:rPr lang="en" sz="2000" b="1">
                <a:solidFill>
                  <a:srgbClr val="000000"/>
                </a:solidFill>
                <a:latin typeface="CHARTER ROMAN" panose="02040503050506020203" pitchFamily="18" charset="0"/>
                <a:ea typeface="Merriweather"/>
                <a:cs typeface="Merriweather"/>
                <a:sym typeface="Merriweather"/>
              </a:rPr>
              <a:t>Students are their most important constituent.</a:t>
            </a:r>
            <a:endParaRPr sz="2800" b="1">
              <a:solidFill>
                <a:srgbClr val="000000"/>
              </a:solidFill>
              <a:latin typeface="CHARTER ROMAN" panose="02040503050506020203" pitchFamily="18" charset="0"/>
              <a:ea typeface="Merriweather"/>
              <a:cs typeface="Merriweather"/>
              <a:sym typeface="Merriweather"/>
            </a:endParaRPr>
          </a:p>
        </p:txBody>
      </p:sp>
      <p:sp>
        <p:nvSpPr>
          <p:cNvPr id="137" name="Google Shape;137;p29"/>
          <p:cNvSpPr/>
          <p:nvPr/>
        </p:nvSpPr>
        <p:spPr>
          <a:xfrm>
            <a:off x="4248150" y="1828635"/>
            <a:ext cx="676200" cy="76200"/>
          </a:xfrm>
          <a:prstGeom prst="rect">
            <a:avLst/>
          </a:prstGeom>
          <a:solidFill>
            <a:srgbClr val="0B3E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B3E7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30"/>
          <p:cNvPicPr preferRelativeResize="0"/>
          <p:nvPr/>
        </p:nvPicPr>
        <p:blipFill rotWithShape="1">
          <a:blip r:embed="rId3">
            <a:alphaModFix/>
          </a:blip>
          <a:srcRect t="17627" r="31186"/>
          <a:stretch/>
        </p:blipFill>
        <p:spPr>
          <a:xfrm>
            <a:off x="6030326" y="0"/>
            <a:ext cx="3113675" cy="3708651"/>
          </a:xfrm>
          <a:prstGeom prst="rect">
            <a:avLst/>
          </a:prstGeom>
          <a:noFill/>
          <a:ln>
            <a:noFill/>
          </a:ln>
        </p:spPr>
      </p:pic>
      <p:sp>
        <p:nvSpPr>
          <p:cNvPr id="143" name="Google Shape;143;p30"/>
          <p:cNvSpPr txBox="1">
            <a:spLocks noGrp="1"/>
          </p:cNvSpPr>
          <p:nvPr>
            <p:ph type="ctrTitle" idx="4294967295"/>
          </p:nvPr>
        </p:nvSpPr>
        <p:spPr>
          <a:xfrm>
            <a:off x="346564" y="3708651"/>
            <a:ext cx="7025786" cy="85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200" b="1">
                <a:solidFill>
                  <a:srgbClr val="0B3E73"/>
                </a:solidFill>
                <a:latin typeface="Charter" panose="02040503050506020203" pitchFamily="18" charset="0"/>
                <a:ea typeface="Merriweather Black"/>
                <a:cs typeface="Merriweather Black"/>
                <a:sym typeface="Merriweather Black"/>
              </a:rPr>
              <a:t>Green schools save money...</a:t>
            </a:r>
            <a:endParaRPr sz="4200" b="1">
              <a:solidFill>
                <a:srgbClr val="0B3E73"/>
              </a:solidFill>
              <a:latin typeface="Charter" panose="02040503050506020203" pitchFamily="18" charset="0"/>
              <a:ea typeface="Merriweather Black"/>
              <a:cs typeface="Merriweather Black"/>
              <a:sym typeface="Merriweather Black"/>
            </a:endParaRPr>
          </a:p>
        </p:txBody>
      </p:sp>
      <p:sp>
        <p:nvSpPr>
          <p:cNvPr id="144" name="Google Shape;144;p30"/>
          <p:cNvSpPr txBox="1"/>
          <p:nvPr/>
        </p:nvSpPr>
        <p:spPr>
          <a:xfrm>
            <a:off x="0" y="733942"/>
            <a:ext cx="6732600" cy="2541051"/>
          </a:xfrm>
          <a:prstGeom prst="rect">
            <a:avLst/>
          </a:prstGeom>
          <a:solidFill>
            <a:srgbClr val="0B3E73"/>
          </a:solidFill>
          <a:ln>
            <a:noFill/>
          </a:ln>
        </p:spPr>
        <p:txBody>
          <a:bodyPr spcFirstLastPara="1" wrap="square" lIns="91425" tIns="91425" rIns="91425" bIns="91425" anchor="ctr" anchorCtr="0">
            <a:noAutofit/>
          </a:bodyPr>
          <a:lstStyle/>
          <a:p>
            <a:pPr marL="425450" lvl="0" indent="-285750" algn="l" rtl="0">
              <a:lnSpc>
                <a:spcPct val="115000"/>
              </a:lnSpc>
              <a:spcBef>
                <a:spcPts val="1600"/>
              </a:spcBef>
              <a:spcAft>
                <a:spcPts val="0"/>
              </a:spcAft>
              <a:buClr>
                <a:schemeClr val="lt1"/>
              </a:buClr>
              <a:buSzPts val="1400"/>
              <a:buFont typeface="System Font Regular"/>
              <a:buChar char="-"/>
            </a:pPr>
            <a:r>
              <a:rPr lang="en" sz="1700" dirty="0">
                <a:solidFill>
                  <a:schemeClr val="lt1"/>
                </a:solidFill>
                <a:latin typeface="Charter Roman" panose="02040503050506020203" pitchFamily="18" charset="0"/>
                <a:ea typeface="Merriweather"/>
                <a:cs typeface="Merriweather"/>
                <a:sym typeface="Merriweather"/>
              </a:rPr>
              <a:t>K-12 school districts in America spend $8 billion on energy each year.</a:t>
            </a:r>
          </a:p>
          <a:p>
            <a:pPr marL="425450" indent="-285750">
              <a:lnSpc>
                <a:spcPct val="115000"/>
              </a:lnSpc>
              <a:spcBef>
                <a:spcPts val="1600"/>
              </a:spcBef>
              <a:buClr>
                <a:schemeClr val="lt1"/>
              </a:buClr>
              <a:buSzPts val="1400"/>
              <a:buFont typeface="System Font Regular"/>
              <a:buChar char="-"/>
            </a:pPr>
            <a:r>
              <a:rPr lang="en" sz="1800" dirty="0">
                <a:solidFill>
                  <a:schemeClr val="lt1"/>
                </a:solidFill>
                <a:latin typeface="Charter Roman"/>
                <a:ea typeface="Merriweather"/>
                <a:cs typeface="Merriweather"/>
              </a:rPr>
              <a:t>LAUSD is the L.A. Department of Water and Power's single-largest customer. </a:t>
            </a:r>
            <a:endParaRPr lang="en-US" sz="1800" dirty="0">
              <a:solidFill>
                <a:schemeClr val="lt1"/>
              </a:solidFill>
              <a:latin typeface="Charter Roman"/>
              <a:ea typeface="Merriweather"/>
              <a:cs typeface="Merriweathe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B3E73"/>
        </a:solidFill>
        <a:effectLst/>
      </p:bgPr>
    </p:bg>
    <p:spTree>
      <p:nvGrpSpPr>
        <p:cNvPr id="1" name="Shape 148"/>
        <p:cNvGrpSpPr/>
        <p:nvPr/>
      </p:nvGrpSpPr>
      <p:grpSpPr>
        <a:xfrm>
          <a:off x="0" y="0"/>
          <a:ext cx="0" cy="0"/>
          <a:chOff x="0" y="0"/>
          <a:chExt cx="0" cy="0"/>
        </a:xfrm>
      </p:grpSpPr>
      <p:pic>
        <p:nvPicPr>
          <p:cNvPr id="149" name="Google Shape;149;p31"/>
          <p:cNvPicPr preferRelativeResize="0"/>
          <p:nvPr/>
        </p:nvPicPr>
        <p:blipFill rotWithShape="1">
          <a:blip r:embed="rId3">
            <a:alphaModFix/>
          </a:blip>
          <a:srcRect l="20439" b="22970"/>
          <a:stretch/>
        </p:blipFill>
        <p:spPr>
          <a:xfrm>
            <a:off x="0" y="1428477"/>
            <a:ext cx="3856474" cy="3715026"/>
          </a:xfrm>
          <a:prstGeom prst="rect">
            <a:avLst/>
          </a:prstGeom>
          <a:noFill/>
          <a:ln>
            <a:noFill/>
          </a:ln>
        </p:spPr>
      </p:pic>
      <p:sp>
        <p:nvSpPr>
          <p:cNvPr id="150" name="Google Shape;150;p31"/>
          <p:cNvSpPr txBox="1">
            <a:spLocks noGrp="1"/>
          </p:cNvSpPr>
          <p:nvPr>
            <p:ph type="title"/>
          </p:nvPr>
        </p:nvSpPr>
        <p:spPr>
          <a:xfrm>
            <a:off x="169509" y="172377"/>
            <a:ext cx="8520600" cy="996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5400" b="1">
                <a:latin typeface="Charter" panose="02040503050506020203" pitchFamily="18" charset="0"/>
                <a:ea typeface="Merriweather Black"/>
                <a:cs typeface="Merriweather Black"/>
                <a:sym typeface="Merriweather Black"/>
              </a:rPr>
              <a:t>...and the planet</a:t>
            </a:r>
            <a:endParaRPr sz="5400" b="1">
              <a:latin typeface="Charter" panose="02040503050506020203" pitchFamily="18" charset="0"/>
              <a:ea typeface="Merriweather Black"/>
              <a:cs typeface="Merriweather Black"/>
              <a:sym typeface="Merriweather Black"/>
            </a:endParaRPr>
          </a:p>
        </p:txBody>
      </p:sp>
      <p:sp>
        <p:nvSpPr>
          <p:cNvPr id="151" name="Google Shape;151;p31"/>
          <p:cNvSpPr txBox="1"/>
          <p:nvPr/>
        </p:nvSpPr>
        <p:spPr>
          <a:xfrm>
            <a:off x="2411400" y="1619550"/>
            <a:ext cx="6732600" cy="2308200"/>
          </a:xfrm>
          <a:prstGeom prst="rect">
            <a:avLst/>
          </a:prstGeom>
          <a:solidFill>
            <a:srgbClr val="FFFFFF"/>
          </a:solidFill>
          <a:ln>
            <a:noFill/>
          </a:ln>
        </p:spPr>
        <p:txBody>
          <a:bodyPr spcFirstLastPara="1" wrap="square" lIns="91425" tIns="91425" rIns="91425" bIns="91425" anchor="ctr" anchorCtr="0">
            <a:noAutofit/>
          </a:bodyPr>
          <a:lstStyle/>
          <a:p>
            <a:pPr marL="457200" lvl="0" indent="-336550" algn="l" rtl="0">
              <a:lnSpc>
                <a:spcPct val="150000"/>
              </a:lnSpc>
              <a:spcBef>
                <a:spcPts val="0"/>
              </a:spcBef>
              <a:spcAft>
                <a:spcPts val="0"/>
              </a:spcAft>
              <a:buSzPts val="1700"/>
              <a:buFont typeface="Merriweather"/>
              <a:buChar char="-"/>
            </a:pPr>
            <a:r>
              <a:rPr lang="en" sz="1700">
                <a:latin typeface="Charter Roman"/>
                <a:ea typeface="Merriweather"/>
                <a:cs typeface="Merriweather"/>
                <a:sym typeface="Merriweather"/>
              </a:rPr>
              <a:t>Schools are among the largest </a:t>
            </a:r>
            <a:r>
              <a:rPr lang="en-US" sz="1700" dirty="0">
                <a:latin typeface="Charter Roman"/>
                <a:ea typeface="Merriweather"/>
                <a:cs typeface="Merriweather"/>
                <a:sym typeface="Merriweather"/>
              </a:rPr>
              <a:t>energy consumers</a:t>
            </a:r>
            <a:r>
              <a:rPr lang="en" sz="1700" dirty="0">
                <a:latin typeface="Charter Roman"/>
                <a:ea typeface="Merriweather"/>
                <a:cs typeface="Merriweather"/>
                <a:sym typeface="Merriweather"/>
              </a:rPr>
              <a:t> in a community.</a:t>
            </a:r>
            <a:endParaRPr sz="1700" dirty="0">
              <a:latin typeface="Charter Roman"/>
              <a:ea typeface="Merriweather"/>
              <a:cs typeface="Merriweather"/>
              <a:sym typeface="Merriweather"/>
            </a:endParaRPr>
          </a:p>
          <a:p>
            <a:pPr marL="457200" lvl="0" indent="-336550" algn="l" rtl="0">
              <a:lnSpc>
                <a:spcPct val="150000"/>
              </a:lnSpc>
              <a:spcBef>
                <a:spcPts val="0"/>
              </a:spcBef>
              <a:spcAft>
                <a:spcPts val="0"/>
              </a:spcAft>
              <a:buSzPts val="1700"/>
              <a:buFont typeface="Merriweather"/>
              <a:buChar char="-"/>
            </a:pPr>
            <a:r>
              <a:rPr lang="en" sz="1700" dirty="0">
                <a:latin typeface="Charter Roman" panose="02040503050506020203" pitchFamily="18" charset="0"/>
                <a:ea typeface="Merriweather"/>
                <a:cs typeface="Merriweather"/>
                <a:sym typeface="Merriweather"/>
              </a:rPr>
              <a:t>Schools that commit to clean renewable energy empower students to participate in civic engagement.</a:t>
            </a:r>
            <a:endParaRPr sz="1700" dirty="0">
              <a:latin typeface="Charter Roman" panose="02040503050506020203" pitchFamily="18" charset="0"/>
              <a:ea typeface="Merriweather"/>
              <a:cs typeface="Merriweather"/>
              <a:sym typeface="Merriweathe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2"/>
          <p:cNvSpPr txBox="1">
            <a:spLocks noGrp="1"/>
          </p:cNvSpPr>
          <p:nvPr>
            <p:ph type="title"/>
          </p:nvPr>
        </p:nvSpPr>
        <p:spPr>
          <a:xfrm>
            <a:off x="311700" y="145238"/>
            <a:ext cx="8520600" cy="198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9600" b="1">
                <a:solidFill>
                  <a:srgbClr val="0B3E73"/>
                </a:solidFill>
                <a:latin typeface="Charter" panose="02040503050506020203" pitchFamily="18" charset="0"/>
                <a:ea typeface="Merriweather Black"/>
                <a:cs typeface="Merriweather Black"/>
                <a:sym typeface="Merriweather Black"/>
              </a:rPr>
              <a:t>5,500</a:t>
            </a:r>
            <a:endParaRPr sz="9600" b="1">
              <a:solidFill>
                <a:srgbClr val="0B3E73"/>
              </a:solidFill>
              <a:latin typeface="Charter" panose="02040503050506020203" pitchFamily="18" charset="0"/>
              <a:ea typeface="Merriweather Black"/>
              <a:cs typeface="Merriweather Black"/>
              <a:sym typeface="Merriweather Black"/>
            </a:endParaRPr>
          </a:p>
        </p:txBody>
      </p:sp>
      <p:sp>
        <p:nvSpPr>
          <p:cNvPr id="157" name="Google Shape;157;p32"/>
          <p:cNvSpPr txBox="1">
            <a:spLocks noGrp="1"/>
          </p:cNvSpPr>
          <p:nvPr>
            <p:ph type="body" idx="1"/>
          </p:nvPr>
        </p:nvSpPr>
        <p:spPr>
          <a:xfrm>
            <a:off x="311700" y="2571750"/>
            <a:ext cx="8520600" cy="1520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Charter Roman" panose="02040503050506020203" pitchFamily="18" charset="0"/>
                <a:ea typeface="Merriweather"/>
                <a:cs typeface="Merriweather"/>
                <a:sym typeface="Merriweather"/>
              </a:rPr>
              <a:t>5,500 American schools have already started moving to clean renewable energy. </a:t>
            </a:r>
            <a:endParaRPr>
              <a:latin typeface="Charter Roman" panose="02040503050506020203" pitchFamily="18" charset="0"/>
              <a:ea typeface="Merriweather"/>
              <a:cs typeface="Merriweather"/>
              <a:sym typeface="Merriweather"/>
            </a:endParaRPr>
          </a:p>
          <a:p>
            <a:pPr marL="0" lvl="0" indent="0" algn="ctr" rtl="0">
              <a:spcBef>
                <a:spcPts val="1600"/>
              </a:spcBef>
              <a:spcAft>
                <a:spcPts val="0"/>
              </a:spcAft>
              <a:buNone/>
            </a:pPr>
            <a:r>
              <a:rPr lang="en" b="1">
                <a:latin typeface="CHARTER ROMAN" panose="02040503050506020203" pitchFamily="18" charset="0"/>
                <a:ea typeface="Merriweather"/>
                <a:cs typeface="Merriweather"/>
                <a:sym typeface="Merriweather"/>
              </a:rPr>
              <a:t>That’s enough to power 190,000 households.</a:t>
            </a:r>
            <a:endParaRPr b="1">
              <a:latin typeface="CHARTER ROMAN" panose="02040503050506020203" pitchFamily="18" charset="0"/>
              <a:ea typeface="Merriweather"/>
              <a:cs typeface="Merriweather"/>
              <a:sym typeface="Merriweather"/>
            </a:endParaRPr>
          </a:p>
          <a:p>
            <a:pPr marL="0" lvl="0" indent="0" algn="ctr" rtl="0">
              <a:spcBef>
                <a:spcPts val="1600"/>
              </a:spcBef>
              <a:spcAft>
                <a:spcPts val="0"/>
              </a:spcAft>
              <a:buNone/>
            </a:pPr>
            <a:r>
              <a:rPr lang="en" b="1">
                <a:solidFill>
                  <a:srgbClr val="0B3E73"/>
                </a:solidFill>
                <a:latin typeface="CHARTER ROMAN" panose="02040503050506020203" pitchFamily="18" charset="0"/>
                <a:ea typeface="Merriweather"/>
                <a:cs typeface="Merriweather"/>
                <a:sym typeface="Merriweather"/>
              </a:rPr>
              <a:t>Imagine the impact we could have if </a:t>
            </a:r>
            <a:r>
              <a:rPr lang="en" b="1" u="sng">
                <a:solidFill>
                  <a:srgbClr val="0B3E73"/>
                </a:solidFill>
                <a:latin typeface="CHARTER ROMAN" panose="02040503050506020203" pitchFamily="18" charset="0"/>
                <a:ea typeface="Merriweather"/>
                <a:cs typeface="Merriweather"/>
                <a:sym typeface="Merriweather"/>
              </a:rPr>
              <a:t>all</a:t>
            </a:r>
            <a:r>
              <a:rPr lang="en" b="1">
                <a:solidFill>
                  <a:srgbClr val="0B3E73"/>
                </a:solidFill>
                <a:latin typeface="CHARTER ROMAN" panose="02040503050506020203" pitchFamily="18" charset="0"/>
                <a:ea typeface="Merriweather"/>
                <a:cs typeface="Merriweather"/>
                <a:sym typeface="Merriweather"/>
              </a:rPr>
              <a:t> schools transitioned to renewable energy.</a:t>
            </a:r>
            <a:endParaRPr b="1">
              <a:solidFill>
                <a:srgbClr val="0B3E73"/>
              </a:solidFill>
              <a:latin typeface="CHARTER ROMAN" panose="02040503050506020203" pitchFamily="18" charset="0"/>
              <a:ea typeface="Merriweather"/>
              <a:cs typeface="Merriweather"/>
              <a:sym typeface="Merriweather"/>
            </a:endParaRPr>
          </a:p>
          <a:p>
            <a:pPr marL="0" lvl="0" indent="0" algn="l" rtl="0">
              <a:spcBef>
                <a:spcPts val="1600"/>
              </a:spcBef>
              <a:spcAft>
                <a:spcPts val="1600"/>
              </a:spcAft>
              <a:buNone/>
            </a:pPr>
            <a:endParaRPr sz="1600">
              <a:latin typeface="Charter Roman" panose="02040503050506020203" pitchFamily="18" charset="0"/>
              <a:ea typeface="Merriweather"/>
              <a:cs typeface="Merriweather"/>
              <a:sym typeface="Merriweather"/>
            </a:endParaRPr>
          </a:p>
        </p:txBody>
      </p:sp>
      <p:cxnSp>
        <p:nvCxnSpPr>
          <p:cNvPr id="158" name="Google Shape;158;p32"/>
          <p:cNvCxnSpPr/>
          <p:nvPr/>
        </p:nvCxnSpPr>
        <p:spPr>
          <a:xfrm rot="10800000" flipH="1">
            <a:off x="4019700" y="2185411"/>
            <a:ext cx="1104600" cy="10800"/>
          </a:xfrm>
          <a:prstGeom prst="straightConnector1">
            <a:avLst/>
          </a:prstGeom>
          <a:noFill/>
          <a:ln w="47625" cap="flat" cmpd="sng">
            <a:solidFill>
              <a:srgbClr val="8DC63F"/>
            </a:solidFill>
            <a:prstDash val="solid"/>
            <a:round/>
            <a:headEnd type="none" w="med" len="med"/>
            <a:tailEnd type="non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DC63F"/>
        </a:solidFill>
        <a:effectLst/>
      </p:bgPr>
    </p:bg>
    <p:spTree>
      <p:nvGrpSpPr>
        <p:cNvPr id="1" name="Shape 162"/>
        <p:cNvGrpSpPr/>
        <p:nvPr/>
      </p:nvGrpSpPr>
      <p:grpSpPr>
        <a:xfrm>
          <a:off x="0" y="0"/>
          <a:ext cx="0" cy="0"/>
          <a:chOff x="0" y="0"/>
          <a:chExt cx="0" cy="0"/>
        </a:xfrm>
      </p:grpSpPr>
      <p:sp>
        <p:nvSpPr>
          <p:cNvPr id="163" name="Google Shape;163;p33"/>
          <p:cNvSpPr txBox="1">
            <a:spLocks noGrp="1"/>
          </p:cNvSpPr>
          <p:nvPr>
            <p:ph type="title"/>
          </p:nvPr>
        </p:nvSpPr>
        <p:spPr>
          <a:xfrm>
            <a:off x="336427" y="2571750"/>
            <a:ext cx="6064373" cy="724598"/>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700" b="1">
                <a:latin typeface="Charter Black" panose="02040503050506020203" pitchFamily="18" charset="0"/>
                <a:ea typeface="Merriweather Black"/>
                <a:cs typeface="Merriweather Black"/>
                <a:sym typeface="Merriweather Black"/>
              </a:rPr>
              <a:t>10 steps to get your school green:</a:t>
            </a:r>
            <a:endParaRPr sz="4700" b="1">
              <a:latin typeface="Charter Black" panose="02040503050506020203" pitchFamily="18" charset="0"/>
              <a:ea typeface="Merriweather Black"/>
              <a:cs typeface="Merriweather Black"/>
              <a:sym typeface="Merriweather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0"/>
        <p:cNvGrpSpPr/>
        <p:nvPr/>
      </p:nvGrpSpPr>
      <p:grpSpPr>
        <a:xfrm>
          <a:off x="0" y="0"/>
          <a:ext cx="0" cy="0"/>
          <a:chOff x="0" y="0"/>
          <a:chExt cx="0" cy="0"/>
        </a:xfrm>
      </p:grpSpPr>
      <p:sp>
        <p:nvSpPr>
          <p:cNvPr id="191" name="Google Shape;191;p35"/>
          <p:cNvSpPr txBox="1">
            <a:spLocks noGrp="1"/>
          </p:cNvSpPr>
          <p:nvPr>
            <p:ph type="title"/>
          </p:nvPr>
        </p:nvSpPr>
        <p:spPr>
          <a:xfrm>
            <a:off x="311700" y="228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0B3E73"/>
                </a:solidFill>
                <a:latin typeface="Charter Black" panose="02040503050506020203" pitchFamily="18" charset="0"/>
                <a:ea typeface="Merriweather Black"/>
                <a:cs typeface="Merriweather Black"/>
                <a:sym typeface="Merriweather Black"/>
              </a:rPr>
              <a:t>Mission Statement</a:t>
            </a:r>
            <a:endParaRPr b="1" dirty="0">
              <a:latin typeface="Charter Black" panose="02040503050506020203" pitchFamily="18" charset="0"/>
            </a:endParaRPr>
          </a:p>
        </p:txBody>
      </p:sp>
      <p:sp>
        <p:nvSpPr>
          <p:cNvPr id="192" name="Google Shape;192;p35"/>
          <p:cNvSpPr txBox="1">
            <a:spLocks noGrp="1"/>
          </p:cNvSpPr>
          <p:nvPr>
            <p:ph type="body" idx="1"/>
          </p:nvPr>
        </p:nvSpPr>
        <p:spPr>
          <a:xfrm>
            <a:off x="311700" y="890375"/>
            <a:ext cx="8520600" cy="3447900"/>
          </a:xfrm>
          <a:prstGeom prst="rect">
            <a:avLst/>
          </a:prstGeom>
          <a:solidFill>
            <a:srgbClr val="0B3E73"/>
          </a:solidFill>
        </p:spPr>
        <p:txBody>
          <a:bodyPr spcFirstLastPara="1" wrap="square" lIns="91425" tIns="91425" rIns="91425" bIns="91425" anchor="t" anchorCtr="0">
            <a:noAutofit/>
          </a:bodyPr>
          <a:lstStyle/>
          <a:p>
            <a:pPr marL="0" lvl="0" indent="0" algn="ctr" rtl="0">
              <a:spcBef>
                <a:spcPts val="1600"/>
              </a:spcBef>
              <a:spcAft>
                <a:spcPts val="0"/>
              </a:spcAft>
              <a:buNone/>
            </a:pPr>
            <a:endParaRPr lang="en">
              <a:solidFill>
                <a:schemeClr val="bg1"/>
              </a:solidFill>
              <a:uFill>
                <a:noFill/>
              </a:uFill>
              <a:latin typeface="Charter Roman" panose="02040503050506020203" pitchFamily="18" charset="0"/>
              <a:ea typeface="Merriweather"/>
              <a:cs typeface="Merriweather"/>
              <a:sym typeface="Merriweather"/>
            </a:endParaRPr>
          </a:p>
          <a:p>
            <a:pPr marL="0" lvl="0" indent="0" algn="ctr" rtl="0">
              <a:spcBef>
                <a:spcPts val="1600"/>
              </a:spcBef>
              <a:spcAft>
                <a:spcPts val="0"/>
              </a:spcAft>
              <a:buNone/>
            </a:pPr>
            <a:r>
              <a:rPr lang="en">
                <a:solidFill>
                  <a:schemeClr val="bg1"/>
                </a:solidFill>
                <a:uFill>
                  <a:noFill/>
                </a:uFill>
                <a:latin typeface="Charter Roman" panose="02040503050506020203" pitchFamily="18" charset="0"/>
                <a:ea typeface="Merriweather"/>
                <a:cs typeface="Merriweather"/>
                <a:sym typeface="Merriweather"/>
              </a:rPr>
              <a:t>[School Name]</a:t>
            </a:r>
            <a:r>
              <a:rPr lang="en" i="1">
                <a:solidFill>
                  <a:schemeClr val="bg1"/>
                </a:solidFill>
                <a:uFill>
                  <a:noFill/>
                </a:uFill>
                <a:latin typeface="CHARTER ROMAN" panose="02040503050506020203" pitchFamily="18" charset="0"/>
                <a:ea typeface="Merriweather"/>
                <a:cs typeface="Merriweather"/>
                <a:sym typeface="Merriweather"/>
              </a:rPr>
              <a:t> must commit to energy efficiency, transition to 100% clean renewable energy sources (solar, wind, geothermal), and focus on environmental justice and equity by </a:t>
            </a:r>
            <a:r>
              <a:rPr lang="en">
                <a:solidFill>
                  <a:schemeClr val="bg1"/>
                </a:solidFill>
                <a:uFill>
                  <a:noFill/>
                </a:uFill>
                <a:latin typeface="Charter Roman" panose="02040503050506020203" pitchFamily="18" charset="0"/>
                <a:ea typeface="Merriweather"/>
                <a:cs typeface="Merriweather"/>
                <a:sym typeface="Merriweather"/>
              </a:rPr>
              <a:t>[a specific date]</a:t>
            </a:r>
            <a:endParaRPr>
              <a:solidFill>
                <a:schemeClr val="bg1"/>
              </a:solidFill>
              <a:latin typeface="Charter Roman" panose="02040503050506020203" pitchFamily="18" charset="0"/>
              <a:ea typeface="Merriweather"/>
              <a:cs typeface="Merriweather"/>
              <a:sym typeface="Merriweather"/>
            </a:endParaRPr>
          </a:p>
          <a:p>
            <a:pPr marL="0" indent="0" algn="ctr">
              <a:spcBef>
                <a:spcPts val="1600"/>
              </a:spcBef>
              <a:buNone/>
            </a:pPr>
            <a:r>
              <a:rPr lang="en" sz="1600">
                <a:solidFill>
                  <a:schemeClr val="lt1"/>
                </a:solidFill>
                <a:uFill>
                  <a:noFill/>
                </a:uFill>
                <a:latin typeface="Charter Roman" panose="02040503050506020203" pitchFamily="18" charset="0"/>
                <a:ea typeface="Merriweather"/>
                <a:cs typeface="Merriweather"/>
                <a:sym typeface="Merriweather"/>
              </a:rPr>
              <a:t>Most schools aim for no later than 2030</a:t>
            </a:r>
            <a:r>
              <a:rPr lang="en" sz="1700">
                <a:solidFill>
                  <a:schemeClr val="lt1"/>
                </a:solidFill>
                <a:latin typeface="Charter Roman" panose="02040503050506020203" pitchFamily="18" charset="0"/>
                <a:ea typeface="Merriweather"/>
                <a:cs typeface="Merriweather"/>
                <a:sym typeface="Merriweather"/>
              </a:rPr>
              <a:t>.</a:t>
            </a:r>
            <a:endParaRPr lang="en-US" sz="1700">
              <a:solidFill>
                <a:schemeClr val="lt1"/>
              </a:solidFill>
              <a:latin typeface="Charter Roman" panose="02040503050506020203" pitchFamily="18" charset="0"/>
              <a:ea typeface="Merriweather"/>
              <a:cs typeface="Merriweather"/>
              <a:sym typeface="Merriweather"/>
            </a:endParaRPr>
          </a:p>
          <a:p>
            <a:pPr marL="0" lvl="0" indent="0" algn="ctr" rtl="0">
              <a:spcBef>
                <a:spcPts val="1600"/>
              </a:spcBef>
              <a:spcAft>
                <a:spcPts val="0"/>
              </a:spcAft>
              <a:buNone/>
            </a:pPr>
            <a:r>
              <a:rPr lang="en" sz="1600">
                <a:solidFill>
                  <a:schemeClr val="lt1"/>
                </a:solidFill>
                <a:latin typeface="Charter Roman" panose="02040503050506020203" pitchFamily="18" charset="0"/>
                <a:ea typeface="Merriweather"/>
                <a:cs typeface="Merriweather"/>
                <a:sym typeface="Merriweather"/>
              </a:rPr>
              <a:t>You don’t have to have all the details yet, just </a:t>
            </a:r>
            <a:r>
              <a:rPr lang="en-US" sz="1600">
                <a:solidFill>
                  <a:schemeClr val="lt1"/>
                </a:solidFill>
                <a:latin typeface="Charter Roman" panose="02040503050506020203" pitchFamily="18" charset="0"/>
                <a:ea typeface="Merriweather"/>
                <a:cs typeface="Merriweather"/>
                <a:sym typeface="Merriweather"/>
              </a:rPr>
              <a:t>know </a:t>
            </a:r>
            <a:r>
              <a:rPr lang="en" sz="1600">
                <a:solidFill>
                  <a:schemeClr val="lt1"/>
                </a:solidFill>
                <a:latin typeface="Charter Roman" panose="02040503050506020203" pitchFamily="18" charset="0"/>
                <a:ea typeface="Merriweather"/>
                <a:cs typeface="Merriweather"/>
                <a:sym typeface="Merriweather"/>
              </a:rPr>
              <a:t>your goal.</a:t>
            </a:r>
            <a:endParaRPr sz="1600" i="1">
              <a:solidFill>
                <a:schemeClr val="lt1"/>
              </a:solidFill>
              <a:latin typeface="CHARTER ROMAN" panose="02040503050506020203" pitchFamily="18" charset="0"/>
              <a:ea typeface="Merriweather"/>
              <a:cs typeface="Merriweather"/>
              <a:sym typeface="Merriweather"/>
            </a:endParaRPr>
          </a:p>
          <a:p>
            <a:pPr marL="0" lvl="0" indent="0" algn="ctr" rtl="0">
              <a:spcBef>
                <a:spcPts val="1600"/>
              </a:spcBef>
              <a:spcAft>
                <a:spcPts val="0"/>
              </a:spcAft>
              <a:buNone/>
            </a:pPr>
            <a:endParaRPr sz="1600" i="1">
              <a:latin typeface="CHARTER ROMAN" panose="02040503050506020203" pitchFamily="18" charset="0"/>
              <a:ea typeface="Bree Serif"/>
              <a:cs typeface="Bree Serif"/>
              <a:sym typeface="Bree Serif"/>
            </a:endParaRPr>
          </a:p>
          <a:p>
            <a:pPr marL="0" lvl="0" indent="0" algn="l" rtl="0">
              <a:lnSpc>
                <a:spcPct val="115000"/>
              </a:lnSpc>
              <a:spcBef>
                <a:spcPts val="1600"/>
              </a:spcBef>
              <a:spcAft>
                <a:spcPts val="1600"/>
              </a:spcAft>
              <a:buNone/>
            </a:pPr>
            <a:endParaRPr sz="1700">
              <a:latin typeface="Charter Roman" panose="02040503050506020203" pitchFamily="18" charset="0"/>
              <a:ea typeface="Bree Serif"/>
              <a:cs typeface="Bree Serif"/>
              <a:sym typeface="Bree Serif"/>
            </a:endParaRPr>
          </a:p>
        </p:txBody>
      </p:sp>
      <p:sp>
        <p:nvSpPr>
          <p:cNvPr id="193" name="Google Shape;193;p35"/>
          <p:cNvSpPr txBox="1">
            <a:spLocks noGrp="1"/>
          </p:cNvSpPr>
          <p:nvPr>
            <p:ph type="body" idx="1"/>
          </p:nvPr>
        </p:nvSpPr>
        <p:spPr>
          <a:xfrm>
            <a:off x="311700" y="44702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210" name="Google Shape;210;p35"/>
          <p:cNvSpPr txBox="1">
            <a:spLocks noGrp="1"/>
          </p:cNvSpPr>
          <p:nvPr>
            <p:ph type="body" idx="1"/>
          </p:nvPr>
        </p:nvSpPr>
        <p:spPr>
          <a:xfrm>
            <a:off x="311700" y="4455475"/>
            <a:ext cx="8520600" cy="415800"/>
          </a:xfrm>
          <a:prstGeom prst="rect">
            <a:avLst/>
          </a:prstGeom>
          <a:solidFill>
            <a:srgbClr val="0B3E73"/>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226" name="Google Shape;226;p35"/>
          <p:cNvSpPr txBox="1"/>
          <p:nvPr/>
        </p:nvSpPr>
        <p:spPr>
          <a:xfrm>
            <a:off x="363550" y="44701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384" name="Google Shape;1412;p47">
            <a:extLst>
              <a:ext uri="{FF2B5EF4-FFF2-40B4-BE49-F238E27FC236}">
                <a16:creationId xmlns:a16="http://schemas.microsoft.com/office/drawing/2014/main" id="{7935E65E-7E56-4A2F-8175-FEBB7D0882EB}"/>
              </a:ext>
            </a:extLst>
          </p:cNvPr>
          <p:cNvSpPr/>
          <p:nvPr/>
        </p:nvSpPr>
        <p:spPr>
          <a:xfrm>
            <a:off x="1031169" y="453583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rgbClr val="0B3E73"/>
                </a:solidFill>
                <a:latin typeface="Merriweather Black"/>
                <a:ea typeface="Merriweather Black"/>
                <a:cs typeface="Merriweather Black"/>
                <a:sym typeface="Merriweather Black"/>
              </a:rPr>
              <a:t>1</a:t>
            </a:r>
            <a:endParaRPr lang="en-US" dirty="0"/>
          </a:p>
        </p:txBody>
      </p:sp>
      <p:sp>
        <p:nvSpPr>
          <p:cNvPr id="385" name="Google Shape;1413;p47">
            <a:extLst>
              <a:ext uri="{FF2B5EF4-FFF2-40B4-BE49-F238E27FC236}">
                <a16:creationId xmlns:a16="http://schemas.microsoft.com/office/drawing/2014/main" id="{7A6EE1FF-0377-44EA-A4A1-56E1E64C7F37}"/>
              </a:ext>
            </a:extLst>
          </p:cNvPr>
          <p:cNvSpPr/>
          <p:nvPr/>
        </p:nvSpPr>
        <p:spPr>
          <a:xfrm>
            <a:off x="1812264" y="453376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86" name="Google Shape;1414;p47">
            <a:extLst>
              <a:ext uri="{FF2B5EF4-FFF2-40B4-BE49-F238E27FC236}">
                <a16:creationId xmlns:a16="http://schemas.microsoft.com/office/drawing/2014/main" id="{537667EF-BBDD-4886-92F6-1C48C02BD2B1}"/>
              </a:ext>
            </a:extLst>
          </p:cNvPr>
          <p:cNvSpPr/>
          <p:nvPr/>
        </p:nvSpPr>
        <p:spPr>
          <a:xfrm>
            <a:off x="2617855" y="453711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87" name="Google Shape;1416;p47">
            <a:extLst>
              <a:ext uri="{FF2B5EF4-FFF2-40B4-BE49-F238E27FC236}">
                <a16:creationId xmlns:a16="http://schemas.microsoft.com/office/drawing/2014/main" id="{0188BB05-C192-474A-83D7-261FE8B90F21}"/>
              </a:ext>
            </a:extLst>
          </p:cNvPr>
          <p:cNvSpPr/>
          <p:nvPr/>
        </p:nvSpPr>
        <p:spPr>
          <a:xfrm>
            <a:off x="4199743" y="455897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88" name="Google Shape;1417;p47">
            <a:extLst>
              <a:ext uri="{FF2B5EF4-FFF2-40B4-BE49-F238E27FC236}">
                <a16:creationId xmlns:a16="http://schemas.microsoft.com/office/drawing/2014/main" id="{3BD0C702-D24E-492B-9A3F-FE78CBE50B2A}"/>
              </a:ext>
            </a:extLst>
          </p:cNvPr>
          <p:cNvSpPr/>
          <p:nvPr/>
        </p:nvSpPr>
        <p:spPr>
          <a:xfrm>
            <a:off x="4974740" y="454638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89" name="Google Shape;1418;p47">
            <a:extLst>
              <a:ext uri="{FF2B5EF4-FFF2-40B4-BE49-F238E27FC236}">
                <a16:creationId xmlns:a16="http://schemas.microsoft.com/office/drawing/2014/main" id="{23D0B813-B34E-4AE6-86DD-1BBA3D6F70C9}"/>
              </a:ext>
            </a:extLst>
          </p:cNvPr>
          <p:cNvSpPr/>
          <p:nvPr/>
        </p:nvSpPr>
        <p:spPr>
          <a:xfrm>
            <a:off x="5741614" y="4543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90" name="Google Shape;1419;p47">
            <a:extLst>
              <a:ext uri="{FF2B5EF4-FFF2-40B4-BE49-F238E27FC236}">
                <a16:creationId xmlns:a16="http://schemas.microsoft.com/office/drawing/2014/main" id="{91DF6A97-A7FC-4A91-A455-A2CC65543473}"/>
              </a:ext>
            </a:extLst>
          </p:cNvPr>
          <p:cNvSpPr/>
          <p:nvPr/>
        </p:nvSpPr>
        <p:spPr>
          <a:xfrm>
            <a:off x="6502704" y="455165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91" name="Google Shape;1420;p47">
            <a:extLst>
              <a:ext uri="{FF2B5EF4-FFF2-40B4-BE49-F238E27FC236}">
                <a16:creationId xmlns:a16="http://schemas.microsoft.com/office/drawing/2014/main" id="{AA78C6B1-6098-464D-B104-68B26E56D693}"/>
              </a:ext>
            </a:extLst>
          </p:cNvPr>
          <p:cNvSpPr/>
          <p:nvPr/>
        </p:nvSpPr>
        <p:spPr>
          <a:xfrm>
            <a:off x="7248545" y="4545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92" name="Google Shape;1420;p47">
            <a:extLst>
              <a:ext uri="{FF2B5EF4-FFF2-40B4-BE49-F238E27FC236}">
                <a16:creationId xmlns:a16="http://schemas.microsoft.com/office/drawing/2014/main" id="{D7A54363-BB60-462C-A0C8-6E63D816642B}"/>
              </a:ext>
            </a:extLst>
          </p:cNvPr>
          <p:cNvSpPr/>
          <p:nvPr/>
        </p:nvSpPr>
        <p:spPr>
          <a:xfrm>
            <a:off x="7983003" y="4545740"/>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a:solidFill>
                  <a:srgbClr val="0B3E73"/>
                </a:solidFill>
                <a:latin typeface="Merriweather"/>
                <a:ea typeface="Merriweather"/>
                <a:cs typeface="Merriweather"/>
                <a:sym typeface="Merriweather"/>
              </a:rPr>
              <a:t>10</a:t>
            </a:r>
            <a:endParaRPr sz="1200" b="1">
              <a:solidFill>
                <a:srgbClr val="0B3E73"/>
              </a:solidFill>
              <a:latin typeface="Merriweather"/>
              <a:ea typeface="Merriweather"/>
              <a:cs typeface="Merriweather"/>
              <a:sym typeface="Merriweather"/>
            </a:endParaRPr>
          </a:p>
        </p:txBody>
      </p:sp>
      <p:sp>
        <p:nvSpPr>
          <p:cNvPr id="393" name="Google Shape;1416;p47">
            <a:extLst>
              <a:ext uri="{FF2B5EF4-FFF2-40B4-BE49-F238E27FC236}">
                <a16:creationId xmlns:a16="http://schemas.microsoft.com/office/drawing/2014/main" id="{8A6BC909-1856-4689-9802-7E34524478CA}"/>
              </a:ext>
            </a:extLst>
          </p:cNvPr>
          <p:cNvSpPr/>
          <p:nvPr/>
        </p:nvSpPr>
        <p:spPr>
          <a:xfrm>
            <a:off x="3425471" y="455017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94" name="Google Shape;1426;p47">
            <a:extLst>
              <a:ext uri="{FF2B5EF4-FFF2-40B4-BE49-F238E27FC236}">
                <a16:creationId xmlns:a16="http://schemas.microsoft.com/office/drawing/2014/main" id="{DDCAD8AB-DD84-4137-84D4-0597AE1F7A1D}"/>
              </a:ext>
            </a:extLst>
          </p:cNvPr>
          <p:cNvSpPr/>
          <p:nvPr/>
        </p:nvSpPr>
        <p:spPr>
          <a:xfrm>
            <a:off x="7986070" y="4545179"/>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95" name="Google Shape;1426;p47">
            <a:extLst>
              <a:ext uri="{FF2B5EF4-FFF2-40B4-BE49-F238E27FC236}">
                <a16:creationId xmlns:a16="http://schemas.microsoft.com/office/drawing/2014/main" id="{67D50420-D4FD-43B1-A256-5834C80778EE}"/>
              </a:ext>
            </a:extLst>
          </p:cNvPr>
          <p:cNvSpPr/>
          <p:nvPr/>
        </p:nvSpPr>
        <p:spPr>
          <a:xfrm>
            <a:off x="1822711" y="4535835"/>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96" name="Google Shape;1426;p47">
            <a:extLst>
              <a:ext uri="{FF2B5EF4-FFF2-40B4-BE49-F238E27FC236}">
                <a16:creationId xmlns:a16="http://schemas.microsoft.com/office/drawing/2014/main" id="{7DBE76C9-5E59-4DA3-90B6-12989CDC70DE}"/>
              </a:ext>
            </a:extLst>
          </p:cNvPr>
          <p:cNvSpPr/>
          <p:nvPr/>
        </p:nvSpPr>
        <p:spPr>
          <a:xfrm>
            <a:off x="2630693" y="4535199"/>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97" name="Google Shape;1426;p47">
            <a:extLst>
              <a:ext uri="{FF2B5EF4-FFF2-40B4-BE49-F238E27FC236}">
                <a16:creationId xmlns:a16="http://schemas.microsoft.com/office/drawing/2014/main" id="{A72CD763-F43A-4815-B4BF-77AD4F475F40}"/>
              </a:ext>
            </a:extLst>
          </p:cNvPr>
          <p:cNvSpPr/>
          <p:nvPr/>
        </p:nvSpPr>
        <p:spPr>
          <a:xfrm>
            <a:off x="3443280"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98" name="Google Shape;1426;p47">
            <a:extLst>
              <a:ext uri="{FF2B5EF4-FFF2-40B4-BE49-F238E27FC236}">
                <a16:creationId xmlns:a16="http://schemas.microsoft.com/office/drawing/2014/main" id="{0138347E-6B82-4B8A-AE39-39E422029B76}"/>
              </a:ext>
            </a:extLst>
          </p:cNvPr>
          <p:cNvSpPr/>
          <p:nvPr/>
        </p:nvSpPr>
        <p:spPr>
          <a:xfrm>
            <a:off x="4185976"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99" name="Google Shape;1426;p47">
            <a:extLst>
              <a:ext uri="{FF2B5EF4-FFF2-40B4-BE49-F238E27FC236}">
                <a16:creationId xmlns:a16="http://schemas.microsoft.com/office/drawing/2014/main" id="{6DBBD483-9BA8-42BA-9CD9-7EE037D41DAF}"/>
              </a:ext>
            </a:extLst>
          </p:cNvPr>
          <p:cNvSpPr/>
          <p:nvPr/>
        </p:nvSpPr>
        <p:spPr>
          <a:xfrm>
            <a:off x="4974740" y="4549003"/>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400" name="Google Shape;1426;p47">
            <a:extLst>
              <a:ext uri="{FF2B5EF4-FFF2-40B4-BE49-F238E27FC236}">
                <a16:creationId xmlns:a16="http://schemas.microsoft.com/office/drawing/2014/main" id="{42483EDE-6D67-4D78-A49D-A190792F840C}"/>
              </a:ext>
            </a:extLst>
          </p:cNvPr>
          <p:cNvSpPr/>
          <p:nvPr/>
        </p:nvSpPr>
        <p:spPr>
          <a:xfrm>
            <a:off x="5749269" y="45387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401" name="Google Shape;1426;p47">
            <a:extLst>
              <a:ext uri="{FF2B5EF4-FFF2-40B4-BE49-F238E27FC236}">
                <a16:creationId xmlns:a16="http://schemas.microsoft.com/office/drawing/2014/main" id="{8920C40E-B14D-4589-AAA4-387E0EEECB65}"/>
              </a:ext>
            </a:extLst>
          </p:cNvPr>
          <p:cNvSpPr/>
          <p:nvPr/>
        </p:nvSpPr>
        <p:spPr>
          <a:xfrm>
            <a:off x="6505202"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402" name="Google Shape;1426;p47">
            <a:extLst>
              <a:ext uri="{FF2B5EF4-FFF2-40B4-BE49-F238E27FC236}">
                <a16:creationId xmlns:a16="http://schemas.microsoft.com/office/drawing/2014/main" id="{CEC7A0C4-C1B9-4FAE-9527-B0496CA1A54D}"/>
              </a:ext>
            </a:extLst>
          </p:cNvPr>
          <p:cNvSpPr/>
          <p:nvPr/>
        </p:nvSpPr>
        <p:spPr>
          <a:xfrm>
            <a:off x="7262465" y="45387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0"/>
        <p:cNvGrpSpPr/>
        <p:nvPr/>
      </p:nvGrpSpPr>
      <p:grpSpPr>
        <a:xfrm>
          <a:off x="0" y="0"/>
          <a:ext cx="0" cy="0"/>
          <a:chOff x="0" y="0"/>
          <a:chExt cx="0" cy="0"/>
        </a:xfrm>
      </p:grpSpPr>
      <p:sp>
        <p:nvSpPr>
          <p:cNvPr id="231" name="Google Shape;231;p36"/>
          <p:cNvSpPr txBox="1">
            <a:spLocks noGrp="1"/>
          </p:cNvSpPr>
          <p:nvPr>
            <p:ph type="title"/>
          </p:nvPr>
        </p:nvSpPr>
        <p:spPr>
          <a:xfrm>
            <a:off x="311700" y="1916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0B3E73"/>
                </a:solidFill>
                <a:latin typeface="Charter Black" panose="02040503050506020203" pitchFamily="18" charset="0"/>
                <a:ea typeface="Merriweather Black"/>
                <a:cs typeface="Merriweather Black"/>
                <a:sym typeface="Merriweather Black"/>
              </a:rPr>
              <a:t>Find Allies</a:t>
            </a:r>
            <a:endParaRPr b="1" dirty="0">
              <a:solidFill>
                <a:srgbClr val="0B3E73"/>
              </a:solidFill>
              <a:latin typeface="Charter Black" panose="02040503050506020203" pitchFamily="18" charset="0"/>
              <a:ea typeface="Merriweather Black"/>
              <a:cs typeface="Merriweather Black"/>
              <a:sym typeface="Merriweather Black"/>
            </a:endParaRPr>
          </a:p>
        </p:txBody>
      </p:sp>
      <p:sp>
        <p:nvSpPr>
          <p:cNvPr id="232" name="Google Shape;232;p36"/>
          <p:cNvSpPr txBox="1">
            <a:spLocks noGrp="1"/>
          </p:cNvSpPr>
          <p:nvPr>
            <p:ph type="body" idx="1"/>
          </p:nvPr>
        </p:nvSpPr>
        <p:spPr>
          <a:xfrm>
            <a:off x="311700" y="890375"/>
            <a:ext cx="8520600" cy="3456600"/>
          </a:xfrm>
          <a:prstGeom prst="rect">
            <a:avLst/>
          </a:prstGeom>
          <a:solidFill>
            <a:srgbClr val="0B3E7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lang="en" sz="1700">
              <a:solidFill>
                <a:schemeClr val="lt1"/>
              </a:solidFill>
              <a:latin typeface="Charter Roman" panose="02040503050506020203" pitchFamily="18" charset="0"/>
              <a:ea typeface="Merriweather"/>
              <a:cs typeface="Merriweather"/>
              <a:sym typeface="Merriweather"/>
            </a:endParaRPr>
          </a:p>
          <a:p>
            <a:pPr marL="0" lvl="0" indent="0" algn="l" rtl="0">
              <a:lnSpc>
                <a:spcPct val="115000"/>
              </a:lnSpc>
              <a:spcBef>
                <a:spcPts val="0"/>
              </a:spcBef>
              <a:spcAft>
                <a:spcPts val="0"/>
              </a:spcAft>
              <a:buNone/>
            </a:pPr>
            <a:r>
              <a:rPr lang="en" sz="1700">
                <a:solidFill>
                  <a:schemeClr val="lt1"/>
                </a:solidFill>
                <a:latin typeface="Charter Roman" panose="02040503050506020203" pitchFamily="18" charset="0"/>
                <a:ea typeface="Merriweather"/>
                <a:cs typeface="Merriweather"/>
                <a:sym typeface="Merriweather"/>
              </a:rPr>
              <a:t>Committed allies will keep you going. They are</a:t>
            </a:r>
            <a:r>
              <a:rPr lang="en" sz="1700">
                <a:latin typeface="Charter Roman" panose="02040503050506020203" pitchFamily="18" charset="0"/>
                <a:ea typeface="Merriweather"/>
                <a:cs typeface="Merriweather"/>
                <a:sym typeface="Merriweather"/>
              </a:rPr>
              <a:t> </a:t>
            </a:r>
            <a:r>
              <a:rPr lang="en" sz="1700">
                <a:solidFill>
                  <a:srgbClr val="8DC63F"/>
                </a:solidFill>
                <a:latin typeface="Charter Roman" panose="02040503050506020203" pitchFamily="18" charset="0"/>
                <a:ea typeface="Merriweather"/>
                <a:cs typeface="Merriweather"/>
                <a:sym typeface="Merriweather"/>
              </a:rPr>
              <a:t>essential. </a:t>
            </a:r>
            <a:r>
              <a:rPr lang="en" sz="1700">
                <a:solidFill>
                  <a:schemeClr val="lt1"/>
                </a:solidFill>
                <a:latin typeface="Charter Roman" panose="02040503050506020203" pitchFamily="18" charset="0"/>
                <a:ea typeface="Merriweather"/>
                <a:cs typeface="Merriweather"/>
                <a:sym typeface="Merriweather"/>
              </a:rPr>
              <a:t>You will need…</a:t>
            </a:r>
            <a:endParaRPr sz="1700">
              <a:latin typeface="Charter Roman" panose="02040503050506020203" pitchFamily="18" charset="0"/>
              <a:ea typeface="Merriweather"/>
              <a:cs typeface="Merriweather"/>
              <a:sym typeface="Merriweather"/>
            </a:endParaRPr>
          </a:p>
          <a:p>
            <a:pPr marL="457200" lvl="0" indent="-336550" algn="l" rtl="0">
              <a:lnSpc>
                <a:spcPct val="115000"/>
              </a:lnSpc>
              <a:spcBef>
                <a:spcPts val="1600"/>
              </a:spcBef>
              <a:spcAft>
                <a:spcPts val="0"/>
              </a:spcAft>
              <a:buClr>
                <a:srgbClr val="8DC63F"/>
              </a:buClr>
              <a:buSzPts val="1700"/>
              <a:buFont typeface="Bree Serif"/>
              <a:buChar char="-"/>
            </a:pPr>
            <a:r>
              <a:rPr lang="en" sz="1700">
                <a:solidFill>
                  <a:srgbClr val="8DC63F"/>
                </a:solidFill>
                <a:latin typeface="Charter Roman" panose="02040503050506020203" pitchFamily="18" charset="0"/>
                <a:ea typeface="Merriweather"/>
                <a:cs typeface="Merriweather"/>
                <a:sym typeface="Merriweather"/>
              </a:rPr>
              <a:t>Peer allies</a:t>
            </a:r>
            <a:r>
              <a:rPr lang="en" sz="1700">
                <a:latin typeface="Charter Roman" panose="02040503050506020203" pitchFamily="18" charset="0"/>
                <a:ea typeface="Merriweather"/>
                <a:cs typeface="Merriweather"/>
                <a:sym typeface="Merriweather"/>
              </a:rPr>
              <a:t> </a:t>
            </a:r>
            <a:r>
              <a:rPr lang="en" sz="1700">
                <a:solidFill>
                  <a:srgbClr val="FFFFFF"/>
                </a:solidFill>
                <a:latin typeface="Charter Roman" panose="02040503050506020203" pitchFamily="18" charset="0"/>
                <a:ea typeface="Merriweather"/>
                <a:cs typeface="Merriweather"/>
                <a:sym typeface="Merriweather"/>
              </a:rPr>
              <a:t>(we’ve seen a lot of success with environmental clubs, even if you’re not part of one it’s still good to reach out!)</a:t>
            </a:r>
            <a:endParaRPr sz="1700">
              <a:solidFill>
                <a:srgbClr val="FFFFFF"/>
              </a:solidFill>
              <a:latin typeface="Charter Roman" panose="02040503050506020203" pitchFamily="18" charset="0"/>
              <a:ea typeface="Merriweather"/>
              <a:cs typeface="Merriweather"/>
              <a:sym typeface="Merriweather"/>
            </a:endParaRPr>
          </a:p>
          <a:p>
            <a:pPr marL="457200" lvl="0" indent="-336550" algn="l" rtl="0">
              <a:lnSpc>
                <a:spcPct val="115000"/>
              </a:lnSpc>
              <a:spcBef>
                <a:spcPts val="0"/>
              </a:spcBef>
              <a:spcAft>
                <a:spcPts val="0"/>
              </a:spcAft>
              <a:buClr>
                <a:srgbClr val="8DC63F"/>
              </a:buClr>
              <a:buSzPts val="1700"/>
              <a:buFont typeface="Bree Serif"/>
              <a:buChar char="-"/>
            </a:pPr>
            <a:r>
              <a:rPr lang="en-US" sz="1700">
                <a:solidFill>
                  <a:srgbClr val="8DC63F"/>
                </a:solidFill>
                <a:latin typeface="Charter Roman" panose="02040503050506020203" pitchFamily="18" charset="0"/>
                <a:ea typeface="Merriweather"/>
                <a:cs typeface="Merriweather"/>
                <a:sym typeface="Merriweather"/>
              </a:rPr>
              <a:t>A</a:t>
            </a:r>
            <a:r>
              <a:rPr lang="en" sz="1700" err="1">
                <a:solidFill>
                  <a:srgbClr val="8DC63F"/>
                </a:solidFill>
                <a:latin typeface="Charter Roman" panose="02040503050506020203" pitchFamily="18" charset="0"/>
                <a:ea typeface="Merriweather"/>
                <a:cs typeface="Merriweather"/>
                <a:sym typeface="Merriweather"/>
              </a:rPr>
              <a:t>dult</a:t>
            </a:r>
            <a:r>
              <a:rPr lang="en" sz="1700">
                <a:solidFill>
                  <a:srgbClr val="8DC63F"/>
                </a:solidFill>
                <a:latin typeface="Charter Roman" panose="02040503050506020203" pitchFamily="18" charset="0"/>
                <a:ea typeface="Merriweather"/>
                <a:cs typeface="Merriweather"/>
                <a:sym typeface="Merriweather"/>
              </a:rPr>
              <a:t> all</a:t>
            </a:r>
            <a:r>
              <a:rPr lang="en-US" sz="1700" err="1">
                <a:solidFill>
                  <a:srgbClr val="8DC63F"/>
                </a:solidFill>
                <a:latin typeface="Charter Roman" panose="02040503050506020203" pitchFamily="18" charset="0"/>
                <a:ea typeface="Merriweather"/>
                <a:cs typeface="Merriweather"/>
                <a:sym typeface="Merriweather"/>
              </a:rPr>
              <a:t>ies</a:t>
            </a:r>
            <a:r>
              <a:rPr lang="en" sz="1700">
                <a:solidFill>
                  <a:srgbClr val="FFBF6D"/>
                </a:solidFill>
                <a:latin typeface="Charter Roman" panose="02040503050506020203" pitchFamily="18" charset="0"/>
                <a:ea typeface="Merriweather"/>
                <a:cs typeface="Merriweather"/>
                <a:sym typeface="Merriweather"/>
              </a:rPr>
              <a:t> </a:t>
            </a:r>
            <a:r>
              <a:rPr lang="en" sz="1700">
                <a:solidFill>
                  <a:schemeClr val="lt1"/>
                </a:solidFill>
                <a:latin typeface="Charter Roman" panose="02040503050506020203" pitchFamily="18" charset="0"/>
                <a:ea typeface="Merriweather"/>
                <a:cs typeface="Merriweather"/>
                <a:sym typeface="Merriweather"/>
              </a:rPr>
              <a:t>(example: motivated parent</a:t>
            </a:r>
            <a:r>
              <a:rPr lang="en-US" sz="1700">
                <a:solidFill>
                  <a:schemeClr val="lt1"/>
                </a:solidFill>
                <a:latin typeface="Charter Roman" panose="02040503050506020203" pitchFamily="18" charset="0"/>
                <a:ea typeface="Merriweather"/>
                <a:cs typeface="Merriweather"/>
                <a:sym typeface="Merriweather"/>
              </a:rPr>
              <a:t>s, school alumni, PTA, Booster Club</a:t>
            </a:r>
            <a:r>
              <a:rPr lang="en" sz="1700">
                <a:solidFill>
                  <a:schemeClr val="lt1"/>
                </a:solidFill>
                <a:latin typeface="Charter Roman" panose="02040503050506020203" pitchFamily="18" charset="0"/>
                <a:ea typeface="Merriweather"/>
                <a:cs typeface="Merriweather"/>
                <a:sym typeface="Merriweather"/>
              </a:rPr>
              <a:t>)</a:t>
            </a:r>
            <a:endParaRPr sz="1700">
              <a:solidFill>
                <a:schemeClr val="lt1"/>
              </a:solidFill>
              <a:latin typeface="Charter Roman" panose="02040503050506020203" pitchFamily="18" charset="0"/>
              <a:ea typeface="Merriweather"/>
              <a:cs typeface="Merriweather"/>
              <a:sym typeface="Merriweather"/>
            </a:endParaRPr>
          </a:p>
          <a:p>
            <a:pPr marL="457200" lvl="0" indent="-336550" algn="l" rtl="0">
              <a:lnSpc>
                <a:spcPct val="115000"/>
              </a:lnSpc>
              <a:spcBef>
                <a:spcPts val="0"/>
              </a:spcBef>
              <a:spcAft>
                <a:spcPts val="0"/>
              </a:spcAft>
              <a:buClr>
                <a:srgbClr val="8DC63F"/>
              </a:buClr>
              <a:buSzPts val="1700"/>
              <a:buFont typeface="Bree Serif"/>
              <a:buChar char="-"/>
            </a:pPr>
            <a:r>
              <a:rPr lang="en" sz="1700">
                <a:solidFill>
                  <a:srgbClr val="8DC63F"/>
                </a:solidFill>
                <a:latin typeface="Charter Roman" panose="02040503050506020203" pitchFamily="18" charset="0"/>
                <a:ea typeface="Merriweather"/>
                <a:cs typeface="Merriweather"/>
                <a:sym typeface="Merriweather"/>
              </a:rPr>
              <a:t>All</a:t>
            </a:r>
            <a:r>
              <a:rPr lang="en-US" sz="1700" err="1">
                <a:solidFill>
                  <a:srgbClr val="8DC63F"/>
                </a:solidFill>
                <a:latin typeface="Charter Roman" panose="02040503050506020203" pitchFamily="18" charset="0"/>
                <a:ea typeface="Merriweather"/>
                <a:cs typeface="Merriweather"/>
                <a:sym typeface="Merriweather"/>
              </a:rPr>
              <a:t>ies</a:t>
            </a:r>
            <a:r>
              <a:rPr lang="en" sz="1700">
                <a:solidFill>
                  <a:srgbClr val="8DC63F"/>
                </a:solidFill>
                <a:latin typeface="Charter Roman" panose="02040503050506020203" pitchFamily="18" charset="0"/>
                <a:ea typeface="Merriweather"/>
                <a:cs typeface="Merriweather"/>
                <a:sym typeface="Merriweather"/>
              </a:rPr>
              <a:t> “inside the system”</a:t>
            </a:r>
            <a:r>
              <a:rPr lang="en" sz="1700">
                <a:solidFill>
                  <a:schemeClr val="lt1"/>
                </a:solidFill>
                <a:latin typeface="Charter Roman" panose="02040503050506020203" pitchFamily="18" charset="0"/>
                <a:ea typeface="Merriweather"/>
                <a:cs typeface="Merriweather"/>
                <a:sym typeface="Merriweather"/>
              </a:rPr>
              <a:t> (example: teacher</a:t>
            </a:r>
            <a:r>
              <a:rPr lang="en-US" sz="1700">
                <a:solidFill>
                  <a:schemeClr val="lt1"/>
                </a:solidFill>
                <a:latin typeface="Charter Roman" panose="02040503050506020203" pitchFamily="18" charset="0"/>
                <a:ea typeface="Merriweather"/>
                <a:cs typeface="Merriweather"/>
                <a:sym typeface="Merriweather"/>
              </a:rPr>
              <a:t>s</a:t>
            </a:r>
            <a:r>
              <a:rPr lang="en" sz="1700">
                <a:solidFill>
                  <a:schemeClr val="lt1"/>
                </a:solidFill>
                <a:latin typeface="Charter Roman" panose="02040503050506020203" pitchFamily="18" charset="0"/>
                <a:ea typeface="Merriweather"/>
                <a:cs typeface="Merriweather"/>
                <a:sym typeface="Merriweather"/>
              </a:rPr>
              <a:t> or administrator</a:t>
            </a:r>
            <a:r>
              <a:rPr lang="en-US" sz="1700">
                <a:solidFill>
                  <a:schemeClr val="lt1"/>
                </a:solidFill>
                <a:latin typeface="Charter Roman" panose="02040503050506020203" pitchFamily="18" charset="0"/>
                <a:ea typeface="Merriweather"/>
                <a:cs typeface="Merriweather"/>
                <a:sym typeface="Merriweather"/>
              </a:rPr>
              <a:t>s</a:t>
            </a:r>
            <a:r>
              <a:rPr lang="en" sz="1700">
                <a:solidFill>
                  <a:schemeClr val="lt1"/>
                </a:solidFill>
                <a:latin typeface="Charter Roman" panose="02040503050506020203" pitchFamily="18" charset="0"/>
                <a:ea typeface="Merriweather"/>
                <a:cs typeface="Merriweather"/>
                <a:sym typeface="Merriweather"/>
              </a:rPr>
              <a:t>)</a:t>
            </a:r>
            <a:endParaRPr sz="1700">
              <a:solidFill>
                <a:schemeClr val="lt1"/>
              </a:solidFill>
              <a:latin typeface="Charter Roman" panose="02040503050506020203" pitchFamily="18" charset="0"/>
              <a:ea typeface="Merriweather"/>
              <a:cs typeface="Merriweather"/>
              <a:sym typeface="Merriweather"/>
            </a:endParaRPr>
          </a:p>
          <a:p>
            <a:pPr marL="457200" lvl="0" indent="-336550" algn="l" rtl="0">
              <a:lnSpc>
                <a:spcPct val="115000"/>
              </a:lnSpc>
              <a:spcBef>
                <a:spcPts val="0"/>
              </a:spcBef>
              <a:spcAft>
                <a:spcPts val="0"/>
              </a:spcAft>
              <a:buClr>
                <a:srgbClr val="8DC63F"/>
              </a:buClr>
              <a:buSzPts val="1700"/>
              <a:buFont typeface="Bree Serif"/>
              <a:buChar char="-"/>
            </a:pPr>
            <a:r>
              <a:rPr lang="en" sz="1700">
                <a:solidFill>
                  <a:srgbClr val="8DC63F"/>
                </a:solidFill>
                <a:latin typeface="Charter Roman" panose="02040503050506020203" pitchFamily="18" charset="0"/>
                <a:ea typeface="Merriweather"/>
                <a:cs typeface="Merriweather"/>
                <a:sym typeface="Merriweather"/>
              </a:rPr>
              <a:t>Local non-profits or renewable energy group with similar goals </a:t>
            </a:r>
            <a:endParaRPr sz="1700">
              <a:solidFill>
                <a:srgbClr val="FFFFFF"/>
              </a:solidFill>
              <a:latin typeface="Charter Roman" panose="02040503050506020203" pitchFamily="18" charset="0"/>
              <a:ea typeface="Merriweather"/>
              <a:cs typeface="Merriweather"/>
              <a:sym typeface="Merriweather"/>
            </a:endParaRPr>
          </a:p>
          <a:p>
            <a:pPr marL="0" lvl="0" indent="0" algn="ctr" rtl="0">
              <a:lnSpc>
                <a:spcPct val="115000"/>
              </a:lnSpc>
              <a:spcBef>
                <a:spcPts val="1600"/>
              </a:spcBef>
              <a:spcAft>
                <a:spcPts val="1600"/>
              </a:spcAft>
              <a:buNone/>
            </a:pPr>
            <a:r>
              <a:rPr lang="en-US" sz="1700" b="1">
                <a:solidFill>
                  <a:srgbClr val="FFFFFF"/>
                </a:solidFill>
                <a:latin typeface="CHARTER ROMAN" panose="02040503050506020203" pitchFamily="18" charset="0"/>
                <a:ea typeface="Merriweather"/>
                <a:cs typeface="Merriweather"/>
                <a:sym typeface="Merriweather"/>
              </a:rPr>
              <a:t>You will </a:t>
            </a:r>
            <a:r>
              <a:rPr lang="en" sz="1700" b="1">
                <a:solidFill>
                  <a:srgbClr val="FFFFFF"/>
                </a:solidFill>
                <a:latin typeface="CHARTER ROMAN" panose="02040503050506020203" pitchFamily="18" charset="0"/>
                <a:ea typeface="Merriweather"/>
                <a:cs typeface="Merriweather"/>
                <a:sym typeface="Merriweather"/>
              </a:rPr>
              <a:t>need to continually build your network, but this is a good start.</a:t>
            </a:r>
            <a:endParaRPr b="1">
              <a:solidFill>
                <a:schemeClr val="lt1"/>
              </a:solidFill>
              <a:latin typeface="CHARTER ROMAN" panose="02040503050506020203" pitchFamily="18" charset="0"/>
              <a:ea typeface="Merriweather"/>
              <a:cs typeface="Merriweather"/>
              <a:sym typeface="Merriweather"/>
            </a:endParaRPr>
          </a:p>
        </p:txBody>
      </p:sp>
      <p:sp>
        <p:nvSpPr>
          <p:cNvPr id="233" name="Google Shape;233;p36"/>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234" name="Google Shape;234;p36"/>
          <p:cNvSpPr/>
          <p:nvPr/>
        </p:nvSpPr>
        <p:spPr>
          <a:xfrm>
            <a:off x="962100"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35" name="Google Shape;235;p36"/>
          <p:cNvSpPr/>
          <p:nvPr/>
        </p:nvSpPr>
        <p:spPr>
          <a:xfrm>
            <a:off x="1475851"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36" name="Google Shape;236;p36"/>
          <p:cNvSpPr/>
          <p:nvPr/>
        </p:nvSpPr>
        <p:spPr>
          <a:xfrm>
            <a:off x="1989601"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237" name="Google Shape;237;p36"/>
          <p:cNvSpPr/>
          <p:nvPr/>
        </p:nvSpPr>
        <p:spPr>
          <a:xfrm>
            <a:off x="2503352"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38" name="Google Shape;238;p36"/>
          <p:cNvSpPr/>
          <p:nvPr/>
        </p:nvSpPr>
        <p:spPr>
          <a:xfrm>
            <a:off x="3017103"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39" name="Google Shape;239;p36"/>
          <p:cNvSpPr/>
          <p:nvPr/>
        </p:nvSpPr>
        <p:spPr>
          <a:xfrm>
            <a:off x="3530853"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0" name="Google Shape;240;p36"/>
          <p:cNvSpPr/>
          <p:nvPr/>
        </p:nvSpPr>
        <p:spPr>
          <a:xfrm>
            <a:off x="4044604"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1" name="Google Shape;241;p36"/>
          <p:cNvSpPr/>
          <p:nvPr/>
        </p:nvSpPr>
        <p:spPr>
          <a:xfrm>
            <a:off x="4558355"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2" name="Google Shape;242;p36"/>
          <p:cNvSpPr/>
          <p:nvPr/>
        </p:nvSpPr>
        <p:spPr>
          <a:xfrm>
            <a:off x="5072105"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3" name="Google Shape;243;p36"/>
          <p:cNvSpPr/>
          <p:nvPr/>
        </p:nvSpPr>
        <p:spPr>
          <a:xfrm>
            <a:off x="5585856"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4" name="Google Shape;244;p36"/>
          <p:cNvSpPr/>
          <p:nvPr/>
        </p:nvSpPr>
        <p:spPr>
          <a:xfrm>
            <a:off x="609960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5" name="Google Shape;245;p36"/>
          <p:cNvSpPr/>
          <p:nvPr/>
        </p:nvSpPr>
        <p:spPr>
          <a:xfrm>
            <a:off x="661335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6" name="Google Shape;246;p36"/>
          <p:cNvSpPr/>
          <p:nvPr/>
        </p:nvSpPr>
        <p:spPr>
          <a:xfrm>
            <a:off x="7127108"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7" name="Google Shape;247;p36"/>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8" name="Google Shape;248;p36"/>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49" name="Google Shape;249;p36"/>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250" name="Google Shape;250;p36"/>
          <p:cNvSpPr txBox="1">
            <a:spLocks noGrp="1"/>
          </p:cNvSpPr>
          <p:nvPr>
            <p:ph type="body" idx="1"/>
          </p:nvPr>
        </p:nvSpPr>
        <p:spPr>
          <a:xfrm>
            <a:off x="311700" y="44702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266" name="Google Shape;266;p36"/>
          <p:cNvSpPr txBox="1"/>
          <p:nvPr/>
        </p:nvSpPr>
        <p:spPr>
          <a:xfrm>
            <a:off x="363550" y="44849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267" name="Google Shape;267;p36"/>
          <p:cNvSpPr txBox="1">
            <a:spLocks noGrp="1"/>
          </p:cNvSpPr>
          <p:nvPr>
            <p:ph type="body" idx="1"/>
          </p:nvPr>
        </p:nvSpPr>
        <p:spPr>
          <a:xfrm>
            <a:off x="315218" y="4467525"/>
            <a:ext cx="8520600" cy="415800"/>
          </a:xfrm>
          <a:prstGeom prst="rect">
            <a:avLst/>
          </a:prstGeom>
          <a:solidFill>
            <a:srgbClr val="0B3E73"/>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283" name="Google Shape;283;p36"/>
          <p:cNvSpPr txBox="1"/>
          <p:nvPr/>
        </p:nvSpPr>
        <p:spPr>
          <a:xfrm>
            <a:off x="363550" y="44701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55" name="Google Shape;1412;p47">
            <a:extLst>
              <a:ext uri="{FF2B5EF4-FFF2-40B4-BE49-F238E27FC236}">
                <a16:creationId xmlns:a16="http://schemas.microsoft.com/office/drawing/2014/main" id="{4536757F-5D50-4490-9295-D1E871498386}"/>
              </a:ext>
            </a:extLst>
          </p:cNvPr>
          <p:cNvSpPr/>
          <p:nvPr/>
        </p:nvSpPr>
        <p:spPr>
          <a:xfrm>
            <a:off x="1031169" y="45472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B3E73"/>
              </a:solidFill>
              <a:latin typeface="Merriweather Black"/>
              <a:ea typeface="Merriweather Black"/>
              <a:cs typeface="Merriweather Black"/>
              <a:sym typeface="Merriweather Black"/>
            </a:endParaRPr>
          </a:p>
        </p:txBody>
      </p:sp>
      <p:sp>
        <p:nvSpPr>
          <p:cNvPr id="56" name="Google Shape;1413;p47">
            <a:extLst>
              <a:ext uri="{FF2B5EF4-FFF2-40B4-BE49-F238E27FC236}">
                <a16:creationId xmlns:a16="http://schemas.microsoft.com/office/drawing/2014/main" id="{CECB8A53-CFDE-4691-A367-107778D90D92}"/>
              </a:ext>
            </a:extLst>
          </p:cNvPr>
          <p:cNvSpPr/>
          <p:nvPr/>
        </p:nvSpPr>
        <p:spPr>
          <a:xfrm>
            <a:off x="1812264" y="453376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B3E73"/>
                </a:solidFill>
                <a:latin typeface="Merriweather"/>
                <a:ea typeface="Merriweather"/>
                <a:cs typeface="Merriweather"/>
                <a:sym typeface="Merriweather"/>
              </a:rPr>
              <a:t>2</a:t>
            </a:r>
            <a:endParaRPr b="1">
              <a:solidFill>
                <a:srgbClr val="0B3E73"/>
              </a:solidFill>
              <a:latin typeface="Merriweather"/>
              <a:ea typeface="Merriweather"/>
              <a:cs typeface="Merriweather"/>
              <a:sym typeface="Merriweather"/>
            </a:endParaRPr>
          </a:p>
        </p:txBody>
      </p:sp>
      <p:sp>
        <p:nvSpPr>
          <p:cNvPr id="57" name="Google Shape;1414;p47">
            <a:extLst>
              <a:ext uri="{FF2B5EF4-FFF2-40B4-BE49-F238E27FC236}">
                <a16:creationId xmlns:a16="http://schemas.microsoft.com/office/drawing/2014/main" id="{7C7D24E0-7614-4681-9E9B-9E14EA2594A8}"/>
              </a:ext>
            </a:extLst>
          </p:cNvPr>
          <p:cNvSpPr/>
          <p:nvPr/>
        </p:nvSpPr>
        <p:spPr>
          <a:xfrm>
            <a:off x="2617855" y="453711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8" name="Google Shape;1416;p47">
            <a:extLst>
              <a:ext uri="{FF2B5EF4-FFF2-40B4-BE49-F238E27FC236}">
                <a16:creationId xmlns:a16="http://schemas.microsoft.com/office/drawing/2014/main" id="{A0A78E57-CB50-4F88-94D3-4F634E5ABED6}"/>
              </a:ext>
            </a:extLst>
          </p:cNvPr>
          <p:cNvSpPr/>
          <p:nvPr/>
        </p:nvSpPr>
        <p:spPr>
          <a:xfrm>
            <a:off x="4199743" y="455897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9" name="Google Shape;1417;p47">
            <a:extLst>
              <a:ext uri="{FF2B5EF4-FFF2-40B4-BE49-F238E27FC236}">
                <a16:creationId xmlns:a16="http://schemas.microsoft.com/office/drawing/2014/main" id="{24C42C98-E31E-433D-B393-97D93DD865DA}"/>
              </a:ext>
            </a:extLst>
          </p:cNvPr>
          <p:cNvSpPr/>
          <p:nvPr/>
        </p:nvSpPr>
        <p:spPr>
          <a:xfrm>
            <a:off x="4974740" y="454638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0" name="Google Shape;1418;p47">
            <a:extLst>
              <a:ext uri="{FF2B5EF4-FFF2-40B4-BE49-F238E27FC236}">
                <a16:creationId xmlns:a16="http://schemas.microsoft.com/office/drawing/2014/main" id="{FAE1AC0A-D6A7-49E9-ACB6-461DA561877F}"/>
              </a:ext>
            </a:extLst>
          </p:cNvPr>
          <p:cNvSpPr/>
          <p:nvPr/>
        </p:nvSpPr>
        <p:spPr>
          <a:xfrm>
            <a:off x="5741614" y="4543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1" name="Google Shape;1419;p47">
            <a:extLst>
              <a:ext uri="{FF2B5EF4-FFF2-40B4-BE49-F238E27FC236}">
                <a16:creationId xmlns:a16="http://schemas.microsoft.com/office/drawing/2014/main" id="{85F6E4B4-18BD-476B-8DD8-E58A037904EB}"/>
              </a:ext>
            </a:extLst>
          </p:cNvPr>
          <p:cNvSpPr/>
          <p:nvPr/>
        </p:nvSpPr>
        <p:spPr>
          <a:xfrm>
            <a:off x="6502704" y="455165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2" name="Google Shape;1420;p47">
            <a:extLst>
              <a:ext uri="{FF2B5EF4-FFF2-40B4-BE49-F238E27FC236}">
                <a16:creationId xmlns:a16="http://schemas.microsoft.com/office/drawing/2014/main" id="{73D4467D-5C63-453F-A38E-312B13A25686}"/>
              </a:ext>
            </a:extLst>
          </p:cNvPr>
          <p:cNvSpPr/>
          <p:nvPr/>
        </p:nvSpPr>
        <p:spPr>
          <a:xfrm>
            <a:off x="7248545" y="4545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3" name="Google Shape;1420;p47">
            <a:extLst>
              <a:ext uri="{FF2B5EF4-FFF2-40B4-BE49-F238E27FC236}">
                <a16:creationId xmlns:a16="http://schemas.microsoft.com/office/drawing/2014/main" id="{92DB7AD5-E602-4E0B-B136-13AA86AE459B}"/>
              </a:ext>
            </a:extLst>
          </p:cNvPr>
          <p:cNvSpPr/>
          <p:nvPr/>
        </p:nvSpPr>
        <p:spPr>
          <a:xfrm>
            <a:off x="7983003" y="4545740"/>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a:solidFill>
                  <a:srgbClr val="0B3E73"/>
                </a:solidFill>
                <a:latin typeface="Merriweather"/>
                <a:ea typeface="Merriweather"/>
                <a:cs typeface="Merriweather"/>
                <a:sym typeface="Merriweather"/>
              </a:rPr>
              <a:t>10</a:t>
            </a:r>
            <a:endParaRPr sz="1200" b="1">
              <a:solidFill>
                <a:srgbClr val="0B3E73"/>
              </a:solidFill>
              <a:latin typeface="Merriweather"/>
              <a:ea typeface="Merriweather"/>
              <a:cs typeface="Merriweather"/>
              <a:sym typeface="Merriweather"/>
            </a:endParaRPr>
          </a:p>
        </p:txBody>
      </p:sp>
      <p:sp>
        <p:nvSpPr>
          <p:cNvPr id="64" name="Google Shape;1416;p47">
            <a:extLst>
              <a:ext uri="{FF2B5EF4-FFF2-40B4-BE49-F238E27FC236}">
                <a16:creationId xmlns:a16="http://schemas.microsoft.com/office/drawing/2014/main" id="{F004BEC1-032B-4DB7-97F6-DEAA7C99DB48}"/>
              </a:ext>
            </a:extLst>
          </p:cNvPr>
          <p:cNvSpPr/>
          <p:nvPr/>
        </p:nvSpPr>
        <p:spPr>
          <a:xfrm>
            <a:off x="3425471" y="455017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5" name="Google Shape;1426;p47">
            <a:extLst>
              <a:ext uri="{FF2B5EF4-FFF2-40B4-BE49-F238E27FC236}">
                <a16:creationId xmlns:a16="http://schemas.microsoft.com/office/drawing/2014/main" id="{284AB29D-09B5-4FB9-9CF2-FB084A7234CC}"/>
              </a:ext>
            </a:extLst>
          </p:cNvPr>
          <p:cNvSpPr/>
          <p:nvPr/>
        </p:nvSpPr>
        <p:spPr>
          <a:xfrm>
            <a:off x="7986070" y="4545179"/>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7" name="Google Shape;1426;p47">
            <a:extLst>
              <a:ext uri="{FF2B5EF4-FFF2-40B4-BE49-F238E27FC236}">
                <a16:creationId xmlns:a16="http://schemas.microsoft.com/office/drawing/2014/main" id="{01754960-7CD5-41A7-967F-41126205A82A}"/>
              </a:ext>
            </a:extLst>
          </p:cNvPr>
          <p:cNvSpPr/>
          <p:nvPr/>
        </p:nvSpPr>
        <p:spPr>
          <a:xfrm>
            <a:off x="2630693" y="4535199"/>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8" name="Google Shape;1426;p47">
            <a:extLst>
              <a:ext uri="{FF2B5EF4-FFF2-40B4-BE49-F238E27FC236}">
                <a16:creationId xmlns:a16="http://schemas.microsoft.com/office/drawing/2014/main" id="{2C029DDE-F09B-4374-82C9-FE274FB06E50}"/>
              </a:ext>
            </a:extLst>
          </p:cNvPr>
          <p:cNvSpPr/>
          <p:nvPr/>
        </p:nvSpPr>
        <p:spPr>
          <a:xfrm>
            <a:off x="3443280"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9" name="Google Shape;1426;p47">
            <a:extLst>
              <a:ext uri="{FF2B5EF4-FFF2-40B4-BE49-F238E27FC236}">
                <a16:creationId xmlns:a16="http://schemas.microsoft.com/office/drawing/2014/main" id="{2967BA19-BD7F-4ACD-8E75-D15EC79C8F19}"/>
              </a:ext>
            </a:extLst>
          </p:cNvPr>
          <p:cNvSpPr/>
          <p:nvPr/>
        </p:nvSpPr>
        <p:spPr>
          <a:xfrm>
            <a:off x="4185976"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0" name="Google Shape;1426;p47">
            <a:extLst>
              <a:ext uri="{FF2B5EF4-FFF2-40B4-BE49-F238E27FC236}">
                <a16:creationId xmlns:a16="http://schemas.microsoft.com/office/drawing/2014/main" id="{9A5E1856-754B-4CF7-95F8-8BF1BF4C6929}"/>
              </a:ext>
            </a:extLst>
          </p:cNvPr>
          <p:cNvSpPr/>
          <p:nvPr/>
        </p:nvSpPr>
        <p:spPr>
          <a:xfrm>
            <a:off x="4974740" y="4549003"/>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1" name="Google Shape;1426;p47">
            <a:extLst>
              <a:ext uri="{FF2B5EF4-FFF2-40B4-BE49-F238E27FC236}">
                <a16:creationId xmlns:a16="http://schemas.microsoft.com/office/drawing/2014/main" id="{F1EDA566-004F-4CE4-9E83-5D84542F59D8}"/>
              </a:ext>
            </a:extLst>
          </p:cNvPr>
          <p:cNvSpPr/>
          <p:nvPr/>
        </p:nvSpPr>
        <p:spPr>
          <a:xfrm>
            <a:off x="5749269" y="45387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2" name="Google Shape;1426;p47">
            <a:extLst>
              <a:ext uri="{FF2B5EF4-FFF2-40B4-BE49-F238E27FC236}">
                <a16:creationId xmlns:a16="http://schemas.microsoft.com/office/drawing/2014/main" id="{841948FF-9E20-4F86-9478-A07046276B2F}"/>
              </a:ext>
            </a:extLst>
          </p:cNvPr>
          <p:cNvSpPr/>
          <p:nvPr/>
        </p:nvSpPr>
        <p:spPr>
          <a:xfrm>
            <a:off x="6505202"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3" name="Google Shape;1426;p47">
            <a:extLst>
              <a:ext uri="{FF2B5EF4-FFF2-40B4-BE49-F238E27FC236}">
                <a16:creationId xmlns:a16="http://schemas.microsoft.com/office/drawing/2014/main" id="{53B43974-6D1B-4089-9328-E610AD73D6DB}"/>
              </a:ext>
            </a:extLst>
          </p:cNvPr>
          <p:cNvSpPr/>
          <p:nvPr/>
        </p:nvSpPr>
        <p:spPr>
          <a:xfrm>
            <a:off x="7262465" y="45387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7"/>
        <p:cNvGrpSpPr/>
        <p:nvPr/>
      </p:nvGrpSpPr>
      <p:grpSpPr>
        <a:xfrm>
          <a:off x="0" y="0"/>
          <a:ext cx="0" cy="0"/>
          <a:chOff x="0" y="0"/>
          <a:chExt cx="0" cy="0"/>
        </a:xfrm>
      </p:grpSpPr>
      <p:sp>
        <p:nvSpPr>
          <p:cNvPr id="288" name="Google Shape;288;p37"/>
          <p:cNvSpPr txBox="1">
            <a:spLocks noGrp="1"/>
          </p:cNvSpPr>
          <p:nvPr>
            <p:ph type="title"/>
          </p:nvPr>
        </p:nvSpPr>
        <p:spPr>
          <a:xfrm>
            <a:off x="311700" y="2289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0B3E73"/>
                </a:solidFill>
                <a:latin typeface="Charter Black" panose="02040503050506020203" pitchFamily="18" charset="0"/>
                <a:ea typeface="Merriweather Black"/>
                <a:cs typeface="Merriweather Black"/>
                <a:sym typeface="Merriweather Black"/>
              </a:rPr>
              <a:t>Identify Important People</a:t>
            </a:r>
            <a:endParaRPr b="1">
              <a:solidFill>
                <a:srgbClr val="0B3E73"/>
              </a:solidFill>
              <a:latin typeface="Charter Black" panose="02040503050506020203" pitchFamily="18" charset="0"/>
              <a:ea typeface="Merriweather Black"/>
              <a:cs typeface="Merriweather Black"/>
              <a:sym typeface="Merriweather Black"/>
            </a:endParaRPr>
          </a:p>
          <a:p>
            <a:pPr marL="0" lvl="0" indent="0" algn="l" rtl="0">
              <a:spcBef>
                <a:spcPts val="0"/>
              </a:spcBef>
              <a:spcAft>
                <a:spcPts val="0"/>
              </a:spcAft>
              <a:buNone/>
            </a:pPr>
            <a:endParaRPr b="1">
              <a:latin typeface="Charter Black" panose="02040503050506020203" pitchFamily="18" charset="0"/>
            </a:endParaRPr>
          </a:p>
        </p:txBody>
      </p:sp>
      <p:sp>
        <p:nvSpPr>
          <p:cNvPr id="289" name="Google Shape;289;p37"/>
          <p:cNvSpPr txBox="1">
            <a:spLocks noGrp="1"/>
          </p:cNvSpPr>
          <p:nvPr>
            <p:ph type="body" idx="1"/>
          </p:nvPr>
        </p:nvSpPr>
        <p:spPr>
          <a:xfrm>
            <a:off x="311700" y="892975"/>
            <a:ext cx="8520600" cy="3456600"/>
          </a:xfrm>
          <a:prstGeom prst="rect">
            <a:avLst/>
          </a:prstGeom>
          <a:solidFill>
            <a:srgbClr val="0B3E73"/>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700">
                <a:solidFill>
                  <a:schemeClr val="lt1"/>
                </a:solidFill>
                <a:latin typeface="Charter Roman" panose="02040503050506020203" pitchFamily="18" charset="0"/>
                <a:ea typeface="Merriweather"/>
                <a:cs typeface="Merriweather"/>
                <a:sym typeface="Merriweather"/>
              </a:rPr>
              <a:t>These are the people you will have to convince. No need to contact them yet, but it’s good to know who they are and how inclined they might be to support you.</a:t>
            </a:r>
            <a:endParaRPr sz="1700">
              <a:solidFill>
                <a:schemeClr val="lt1"/>
              </a:solidFill>
              <a:latin typeface="Charter Roman" panose="02040503050506020203" pitchFamily="18" charset="0"/>
              <a:ea typeface="Merriweather"/>
              <a:cs typeface="Merriweather"/>
              <a:sym typeface="Merriweather"/>
            </a:endParaRPr>
          </a:p>
          <a:p>
            <a:pPr marL="0" lvl="0" indent="0" algn="l" rtl="0">
              <a:spcBef>
                <a:spcPts val="1600"/>
              </a:spcBef>
              <a:spcAft>
                <a:spcPts val="0"/>
              </a:spcAft>
              <a:buClr>
                <a:schemeClr val="dk1"/>
              </a:buClr>
              <a:buSzPts val="1100"/>
              <a:buFont typeface="Arial"/>
              <a:buNone/>
            </a:pPr>
            <a:r>
              <a:rPr lang="en" sz="1700">
                <a:solidFill>
                  <a:schemeClr val="lt1"/>
                </a:solidFill>
                <a:latin typeface="Charter Roman" panose="02040503050506020203" pitchFamily="18" charset="0"/>
                <a:ea typeface="Merriweather"/>
                <a:cs typeface="Merriweather"/>
                <a:sym typeface="Merriweather"/>
              </a:rPr>
              <a:t>Decision Makers:</a:t>
            </a:r>
            <a:endParaRPr sz="1700">
              <a:solidFill>
                <a:schemeClr val="lt1"/>
              </a:solidFill>
              <a:latin typeface="Charter Roman" panose="02040503050506020203" pitchFamily="18" charset="0"/>
              <a:ea typeface="Merriweather"/>
              <a:cs typeface="Merriweather"/>
            </a:endParaRPr>
          </a:p>
          <a:p>
            <a:pPr marL="457200" lvl="0" indent="-317500" algn="l" rtl="0">
              <a:spcBef>
                <a:spcPts val="1600"/>
              </a:spcBef>
              <a:spcAft>
                <a:spcPts val="0"/>
              </a:spcAft>
              <a:buClr>
                <a:srgbClr val="8DC63F"/>
              </a:buClr>
              <a:buSzPts val="1400"/>
              <a:buFont typeface="Merriweather"/>
              <a:buChar char="-"/>
            </a:pPr>
            <a:r>
              <a:rPr lang="en" sz="1700">
                <a:solidFill>
                  <a:srgbClr val="8DC63F"/>
                </a:solidFill>
                <a:latin typeface="Charter Roman" panose="02040503050506020203" pitchFamily="18" charset="0"/>
                <a:ea typeface="Merriweather"/>
                <a:cs typeface="Merriweather"/>
                <a:sym typeface="Merriweather"/>
              </a:rPr>
              <a:t>Administration </a:t>
            </a:r>
            <a:r>
              <a:rPr lang="en" sz="1700">
                <a:solidFill>
                  <a:schemeClr val="lt1"/>
                </a:solidFill>
                <a:latin typeface="Charter Roman" panose="02040503050506020203" pitchFamily="18" charset="0"/>
                <a:ea typeface="Merriweather"/>
                <a:cs typeface="Merriweather"/>
                <a:sym typeface="Merriweather"/>
              </a:rPr>
              <a:t>(Principal, Dean, etc.)</a:t>
            </a:r>
            <a:endParaRPr sz="1700">
              <a:solidFill>
                <a:schemeClr val="lt1"/>
              </a:solidFill>
              <a:latin typeface="Charter Roman" panose="02040503050506020203" pitchFamily="18" charset="0"/>
              <a:ea typeface="Merriweather"/>
              <a:cs typeface="Merriweather"/>
            </a:endParaRPr>
          </a:p>
          <a:p>
            <a:pPr marL="457200" lvl="0" indent="-317500" algn="l" rtl="0">
              <a:spcBef>
                <a:spcPts val="0"/>
              </a:spcBef>
              <a:spcAft>
                <a:spcPts val="0"/>
              </a:spcAft>
              <a:buClr>
                <a:srgbClr val="8DC63F"/>
              </a:buClr>
              <a:buSzPts val="1400"/>
              <a:buFont typeface="Merriweather"/>
              <a:buChar char="-"/>
            </a:pPr>
            <a:r>
              <a:rPr lang="en" sz="1700">
                <a:solidFill>
                  <a:srgbClr val="8DC63F"/>
                </a:solidFill>
                <a:latin typeface="Charter Roman" panose="02040503050506020203" pitchFamily="18" charset="0"/>
                <a:ea typeface="Merriweather"/>
                <a:cs typeface="Merriweather"/>
                <a:sym typeface="Merriweather"/>
              </a:rPr>
              <a:t>School </a:t>
            </a:r>
            <a:r>
              <a:rPr lang="en-US" sz="1700">
                <a:solidFill>
                  <a:srgbClr val="8DC63F"/>
                </a:solidFill>
                <a:latin typeface="Charter Roman" panose="02040503050506020203" pitchFamily="18" charset="0"/>
                <a:ea typeface="Merriweather"/>
                <a:cs typeface="Merriweather"/>
                <a:sym typeface="Merriweather"/>
              </a:rPr>
              <a:t>Governance Committee</a:t>
            </a:r>
            <a:endParaRPr sz="1700">
              <a:solidFill>
                <a:srgbClr val="8DC63F"/>
              </a:solidFill>
              <a:latin typeface="Charter Roman" panose="02040503050506020203" pitchFamily="18" charset="0"/>
              <a:ea typeface="Merriweather"/>
              <a:cs typeface="Merriweather"/>
            </a:endParaRPr>
          </a:p>
          <a:p>
            <a:pPr marL="0" lvl="0" indent="0" algn="l" rtl="0">
              <a:spcBef>
                <a:spcPts val="1600"/>
              </a:spcBef>
              <a:spcAft>
                <a:spcPts val="0"/>
              </a:spcAft>
              <a:buNone/>
            </a:pPr>
            <a:r>
              <a:rPr lang="en" sz="1700">
                <a:solidFill>
                  <a:schemeClr val="lt1"/>
                </a:solidFill>
                <a:latin typeface="Charter Roman" panose="02040503050506020203" pitchFamily="18" charset="0"/>
                <a:ea typeface="Merriweather"/>
                <a:cs typeface="Merriweather"/>
                <a:sym typeface="Merriweather"/>
              </a:rPr>
              <a:t>Implementers:</a:t>
            </a:r>
            <a:endParaRPr sz="1700">
              <a:solidFill>
                <a:schemeClr val="lt1"/>
              </a:solidFill>
              <a:latin typeface="Charter Roman" panose="02040503050506020203" pitchFamily="18" charset="0"/>
              <a:ea typeface="Merriweather"/>
              <a:cs typeface="Merriweather"/>
            </a:endParaRPr>
          </a:p>
          <a:p>
            <a:pPr marL="457200" lvl="0" indent="-317500" algn="l" rtl="0">
              <a:spcBef>
                <a:spcPts val="1600"/>
              </a:spcBef>
              <a:spcAft>
                <a:spcPts val="0"/>
              </a:spcAft>
              <a:buClr>
                <a:srgbClr val="8DC63F"/>
              </a:buClr>
              <a:buSzPts val="1400"/>
              <a:buFont typeface="Merriweather"/>
              <a:buChar char="-"/>
            </a:pPr>
            <a:r>
              <a:rPr lang="en" sz="1700">
                <a:solidFill>
                  <a:srgbClr val="8DC63F"/>
                </a:solidFill>
                <a:latin typeface="Charter Roman" panose="02040503050506020203" pitchFamily="18" charset="0"/>
                <a:ea typeface="Merriweather"/>
                <a:cs typeface="Merriweather"/>
                <a:sym typeface="Merriweather"/>
              </a:rPr>
              <a:t>Facilities Manager</a:t>
            </a:r>
            <a:endParaRPr sz="1700">
              <a:solidFill>
                <a:srgbClr val="8DC63F"/>
              </a:solidFill>
              <a:latin typeface="Charter Roman" panose="02040503050506020203" pitchFamily="18" charset="0"/>
              <a:ea typeface="Merriweather"/>
              <a:cs typeface="Merriweather"/>
            </a:endParaRPr>
          </a:p>
          <a:p>
            <a:pPr marL="457200" lvl="0" indent="-317500" algn="l" rtl="0">
              <a:spcBef>
                <a:spcPts val="0"/>
              </a:spcBef>
              <a:spcAft>
                <a:spcPts val="0"/>
              </a:spcAft>
              <a:buClr>
                <a:srgbClr val="8DC63F"/>
              </a:buClr>
              <a:buSzPts val="1400"/>
              <a:buFont typeface="Merriweather"/>
              <a:buChar char="-"/>
            </a:pPr>
            <a:r>
              <a:rPr lang="en" sz="1700">
                <a:solidFill>
                  <a:srgbClr val="8DC63F"/>
                </a:solidFill>
                <a:latin typeface="Charter Roman" panose="02040503050506020203" pitchFamily="18" charset="0"/>
                <a:ea typeface="Merriweather"/>
                <a:cs typeface="Merriweather"/>
                <a:sym typeface="Merriweather"/>
              </a:rPr>
              <a:t>Sustainability Director </a:t>
            </a:r>
            <a:r>
              <a:rPr lang="en" sz="1700">
                <a:solidFill>
                  <a:schemeClr val="lt1"/>
                </a:solidFill>
                <a:latin typeface="Charter Roman" panose="02040503050506020203" pitchFamily="18" charset="0"/>
                <a:ea typeface="Merriweather"/>
                <a:cs typeface="Merriweather"/>
                <a:sym typeface="Merriweather"/>
              </a:rPr>
              <a:t>(If you have one)</a:t>
            </a:r>
            <a:endParaRPr sz="1700">
              <a:solidFill>
                <a:schemeClr val="lt1"/>
              </a:solidFill>
              <a:latin typeface="Charter Roman" panose="02040503050506020203" pitchFamily="18" charset="0"/>
              <a:ea typeface="Merriweather"/>
              <a:cs typeface="Merriweather"/>
              <a:sym typeface="Merriweather"/>
            </a:endParaRPr>
          </a:p>
          <a:p>
            <a:pPr marL="0" lvl="0" indent="0" algn="l" rtl="0">
              <a:spcBef>
                <a:spcPts val="1600"/>
              </a:spcBef>
              <a:spcAft>
                <a:spcPts val="1600"/>
              </a:spcAft>
              <a:buNone/>
            </a:pPr>
            <a:endParaRPr sz="1700">
              <a:solidFill>
                <a:schemeClr val="lt1"/>
              </a:solidFill>
              <a:latin typeface="Charter Roman" panose="02040503050506020203" pitchFamily="18" charset="0"/>
              <a:ea typeface="Merriweather"/>
              <a:cs typeface="Merriweather"/>
              <a:sym typeface="Merriweather"/>
            </a:endParaRPr>
          </a:p>
        </p:txBody>
      </p:sp>
      <p:sp>
        <p:nvSpPr>
          <p:cNvPr id="290" name="Google Shape;290;p3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291" name="Google Shape;291;p37"/>
          <p:cNvSpPr/>
          <p:nvPr/>
        </p:nvSpPr>
        <p:spPr>
          <a:xfrm>
            <a:off x="962100"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92" name="Google Shape;292;p37"/>
          <p:cNvSpPr/>
          <p:nvPr/>
        </p:nvSpPr>
        <p:spPr>
          <a:xfrm>
            <a:off x="1475851"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93" name="Google Shape;293;p37"/>
          <p:cNvSpPr/>
          <p:nvPr/>
        </p:nvSpPr>
        <p:spPr>
          <a:xfrm>
            <a:off x="1989601"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294" name="Google Shape;294;p37"/>
          <p:cNvSpPr/>
          <p:nvPr/>
        </p:nvSpPr>
        <p:spPr>
          <a:xfrm>
            <a:off x="2503352"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95" name="Google Shape;295;p37"/>
          <p:cNvSpPr/>
          <p:nvPr/>
        </p:nvSpPr>
        <p:spPr>
          <a:xfrm>
            <a:off x="3017103"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96" name="Google Shape;296;p37"/>
          <p:cNvSpPr/>
          <p:nvPr/>
        </p:nvSpPr>
        <p:spPr>
          <a:xfrm>
            <a:off x="3530853"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97" name="Google Shape;297;p37"/>
          <p:cNvSpPr/>
          <p:nvPr/>
        </p:nvSpPr>
        <p:spPr>
          <a:xfrm>
            <a:off x="4044604"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98" name="Google Shape;298;p37"/>
          <p:cNvSpPr/>
          <p:nvPr/>
        </p:nvSpPr>
        <p:spPr>
          <a:xfrm>
            <a:off x="4558355"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299" name="Google Shape;299;p37"/>
          <p:cNvSpPr/>
          <p:nvPr/>
        </p:nvSpPr>
        <p:spPr>
          <a:xfrm>
            <a:off x="5072105"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00" name="Google Shape;300;p37"/>
          <p:cNvSpPr/>
          <p:nvPr/>
        </p:nvSpPr>
        <p:spPr>
          <a:xfrm>
            <a:off x="5585856"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01" name="Google Shape;301;p37"/>
          <p:cNvSpPr/>
          <p:nvPr/>
        </p:nvSpPr>
        <p:spPr>
          <a:xfrm>
            <a:off x="609960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02" name="Google Shape;302;p37"/>
          <p:cNvSpPr/>
          <p:nvPr/>
        </p:nvSpPr>
        <p:spPr>
          <a:xfrm>
            <a:off x="661335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03" name="Google Shape;303;p37"/>
          <p:cNvSpPr/>
          <p:nvPr/>
        </p:nvSpPr>
        <p:spPr>
          <a:xfrm>
            <a:off x="7127108"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04" name="Google Shape;304;p37"/>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05" name="Google Shape;305;p37"/>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06" name="Google Shape;306;p3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307" name="Google Shape;307;p37"/>
          <p:cNvSpPr txBox="1">
            <a:spLocks noGrp="1"/>
          </p:cNvSpPr>
          <p:nvPr>
            <p:ph type="body" idx="1"/>
          </p:nvPr>
        </p:nvSpPr>
        <p:spPr>
          <a:xfrm>
            <a:off x="311700" y="44702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308" name="Google Shape;308;p37"/>
          <p:cNvSpPr/>
          <p:nvPr/>
        </p:nvSpPr>
        <p:spPr>
          <a:xfrm>
            <a:off x="962100" y="457452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09" name="Google Shape;309;p37"/>
          <p:cNvSpPr/>
          <p:nvPr/>
        </p:nvSpPr>
        <p:spPr>
          <a:xfrm>
            <a:off x="1475851"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2</a:t>
            </a:r>
            <a:endParaRPr>
              <a:solidFill>
                <a:schemeClr val="accent3"/>
              </a:solidFill>
              <a:latin typeface="Alfa Slab One"/>
              <a:ea typeface="Alfa Slab One"/>
              <a:cs typeface="Alfa Slab One"/>
              <a:sym typeface="Alfa Slab One"/>
            </a:endParaRPr>
          </a:p>
        </p:txBody>
      </p:sp>
      <p:sp>
        <p:nvSpPr>
          <p:cNvPr id="310" name="Google Shape;310;p37"/>
          <p:cNvSpPr/>
          <p:nvPr/>
        </p:nvSpPr>
        <p:spPr>
          <a:xfrm>
            <a:off x="1989601"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11" name="Google Shape;311;p37"/>
          <p:cNvSpPr/>
          <p:nvPr/>
        </p:nvSpPr>
        <p:spPr>
          <a:xfrm>
            <a:off x="2503352"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12" name="Google Shape;312;p37"/>
          <p:cNvSpPr/>
          <p:nvPr/>
        </p:nvSpPr>
        <p:spPr>
          <a:xfrm>
            <a:off x="3017103"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13" name="Google Shape;313;p37"/>
          <p:cNvSpPr/>
          <p:nvPr/>
        </p:nvSpPr>
        <p:spPr>
          <a:xfrm>
            <a:off x="3530853"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14" name="Google Shape;314;p37"/>
          <p:cNvSpPr/>
          <p:nvPr/>
        </p:nvSpPr>
        <p:spPr>
          <a:xfrm>
            <a:off x="4044604"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15" name="Google Shape;315;p37"/>
          <p:cNvSpPr/>
          <p:nvPr/>
        </p:nvSpPr>
        <p:spPr>
          <a:xfrm>
            <a:off x="4558355"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16" name="Google Shape;316;p37"/>
          <p:cNvSpPr/>
          <p:nvPr/>
        </p:nvSpPr>
        <p:spPr>
          <a:xfrm>
            <a:off x="5072105"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17" name="Google Shape;317;p37"/>
          <p:cNvSpPr/>
          <p:nvPr/>
        </p:nvSpPr>
        <p:spPr>
          <a:xfrm>
            <a:off x="5585856"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18" name="Google Shape;318;p37"/>
          <p:cNvSpPr/>
          <p:nvPr/>
        </p:nvSpPr>
        <p:spPr>
          <a:xfrm>
            <a:off x="6099607"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19" name="Google Shape;319;p37"/>
          <p:cNvSpPr/>
          <p:nvPr/>
        </p:nvSpPr>
        <p:spPr>
          <a:xfrm>
            <a:off x="6613357"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20" name="Google Shape;320;p37"/>
          <p:cNvSpPr/>
          <p:nvPr/>
        </p:nvSpPr>
        <p:spPr>
          <a:xfrm>
            <a:off x="7127108"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21" name="Google Shape;321;p37"/>
          <p:cNvSpPr/>
          <p:nvPr/>
        </p:nvSpPr>
        <p:spPr>
          <a:xfrm>
            <a:off x="7640859"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22" name="Google Shape;322;p37"/>
          <p:cNvSpPr/>
          <p:nvPr/>
        </p:nvSpPr>
        <p:spPr>
          <a:xfrm>
            <a:off x="8154609"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23" name="Google Shape;323;p37"/>
          <p:cNvSpPr txBox="1"/>
          <p:nvPr/>
        </p:nvSpPr>
        <p:spPr>
          <a:xfrm>
            <a:off x="363550" y="44849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324" name="Google Shape;324;p37"/>
          <p:cNvSpPr txBox="1">
            <a:spLocks noGrp="1"/>
          </p:cNvSpPr>
          <p:nvPr>
            <p:ph type="body" idx="1"/>
          </p:nvPr>
        </p:nvSpPr>
        <p:spPr>
          <a:xfrm>
            <a:off x="311700" y="4466905"/>
            <a:ext cx="8520600" cy="415800"/>
          </a:xfrm>
          <a:prstGeom prst="rect">
            <a:avLst/>
          </a:prstGeom>
          <a:solidFill>
            <a:srgbClr val="0B3E73"/>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340" name="Google Shape;340;p37"/>
          <p:cNvSpPr txBox="1"/>
          <p:nvPr/>
        </p:nvSpPr>
        <p:spPr>
          <a:xfrm>
            <a:off x="363550" y="44701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85" name="Google Shape;1412;p47">
            <a:extLst>
              <a:ext uri="{FF2B5EF4-FFF2-40B4-BE49-F238E27FC236}">
                <a16:creationId xmlns:a16="http://schemas.microsoft.com/office/drawing/2014/main" id="{2ECF85D1-9A56-440A-B191-38FF13D39669}"/>
              </a:ext>
            </a:extLst>
          </p:cNvPr>
          <p:cNvSpPr/>
          <p:nvPr/>
        </p:nvSpPr>
        <p:spPr>
          <a:xfrm>
            <a:off x="1031169" y="455869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B3E73"/>
              </a:solidFill>
              <a:latin typeface="Merriweather Black"/>
              <a:ea typeface="Merriweather Black"/>
              <a:cs typeface="Merriweather Black"/>
              <a:sym typeface="Merriweather Black"/>
            </a:endParaRPr>
          </a:p>
        </p:txBody>
      </p:sp>
      <p:sp>
        <p:nvSpPr>
          <p:cNvPr id="86" name="Google Shape;1413;p47">
            <a:extLst>
              <a:ext uri="{FF2B5EF4-FFF2-40B4-BE49-F238E27FC236}">
                <a16:creationId xmlns:a16="http://schemas.microsoft.com/office/drawing/2014/main" id="{38BD2C8E-07FC-4B54-BEE4-5842BB18E836}"/>
              </a:ext>
            </a:extLst>
          </p:cNvPr>
          <p:cNvSpPr/>
          <p:nvPr/>
        </p:nvSpPr>
        <p:spPr>
          <a:xfrm>
            <a:off x="1812264" y="454519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87" name="Google Shape;1414;p47">
            <a:extLst>
              <a:ext uri="{FF2B5EF4-FFF2-40B4-BE49-F238E27FC236}">
                <a16:creationId xmlns:a16="http://schemas.microsoft.com/office/drawing/2014/main" id="{CC76855F-CB35-4C41-BFB4-2222C8F396FC}"/>
              </a:ext>
            </a:extLst>
          </p:cNvPr>
          <p:cNvSpPr/>
          <p:nvPr/>
        </p:nvSpPr>
        <p:spPr>
          <a:xfrm>
            <a:off x="2617855" y="454854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B3E73"/>
                </a:solidFill>
                <a:latin typeface="Merriweather"/>
                <a:ea typeface="Merriweather"/>
                <a:cs typeface="Merriweather"/>
                <a:sym typeface="Merriweather"/>
              </a:rPr>
              <a:t>3</a:t>
            </a:r>
            <a:endParaRPr b="1">
              <a:solidFill>
                <a:srgbClr val="0B3E73"/>
              </a:solidFill>
              <a:latin typeface="Merriweather"/>
              <a:ea typeface="Merriweather"/>
              <a:cs typeface="Merriweather"/>
              <a:sym typeface="Merriweather"/>
            </a:endParaRPr>
          </a:p>
        </p:txBody>
      </p:sp>
      <p:sp>
        <p:nvSpPr>
          <p:cNvPr id="88" name="Google Shape;1416;p47">
            <a:extLst>
              <a:ext uri="{FF2B5EF4-FFF2-40B4-BE49-F238E27FC236}">
                <a16:creationId xmlns:a16="http://schemas.microsoft.com/office/drawing/2014/main" id="{6AC992B6-7730-4509-A771-0F0E06DE0DC1}"/>
              </a:ext>
            </a:extLst>
          </p:cNvPr>
          <p:cNvSpPr/>
          <p:nvPr/>
        </p:nvSpPr>
        <p:spPr>
          <a:xfrm>
            <a:off x="4199743" y="455897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89" name="Google Shape;1417;p47">
            <a:extLst>
              <a:ext uri="{FF2B5EF4-FFF2-40B4-BE49-F238E27FC236}">
                <a16:creationId xmlns:a16="http://schemas.microsoft.com/office/drawing/2014/main" id="{74BE2167-EF3E-4B06-8A64-0BBB14160803}"/>
              </a:ext>
            </a:extLst>
          </p:cNvPr>
          <p:cNvSpPr/>
          <p:nvPr/>
        </p:nvSpPr>
        <p:spPr>
          <a:xfrm>
            <a:off x="4974740" y="454638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0" name="Google Shape;1418;p47">
            <a:extLst>
              <a:ext uri="{FF2B5EF4-FFF2-40B4-BE49-F238E27FC236}">
                <a16:creationId xmlns:a16="http://schemas.microsoft.com/office/drawing/2014/main" id="{309E5C7C-679C-4082-9F64-5F045C3B0343}"/>
              </a:ext>
            </a:extLst>
          </p:cNvPr>
          <p:cNvSpPr/>
          <p:nvPr/>
        </p:nvSpPr>
        <p:spPr>
          <a:xfrm>
            <a:off x="5741614" y="4543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1" name="Google Shape;1419;p47">
            <a:extLst>
              <a:ext uri="{FF2B5EF4-FFF2-40B4-BE49-F238E27FC236}">
                <a16:creationId xmlns:a16="http://schemas.microsoft.com/office/drawing/2014/main" id="{A06190B3-D25D-4F13-B996-8F475EF45B74}"/>
              </a:ext>
            </a:extLst>
          </p:cNvPr>
          <p:cNvSpPr/>
          <p:nvPr/>
        </p:nvSpPr>
        <p:spPr>
          <a:xfrm>
            <a:off x="6502704" y="455165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2" name="Google Shape;1420;p47">
            <a:extLst>
              <a:ext uri="{FF2B5EF4-FFF2-40B4-BE49-F238E27FC236}">
                <a16:creationId xmlns:a16="http://schemas.microsoft.com/office/drawing/2014/main" id="{387FCC15-69A4-4F20-9E1B-69C452FAA1A7}"/>
              </a:ext>
            </a:extLst>
          </p:cNvPr>
          <p:cNvSpPr/>
          <p:nvPr/>
        </p:nvSpPr>
        <p:spPr>
          <a:xfrm>
            <a:off x="7248545" y="4545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3" name="Google Shape;1420;p47">
            <a:extLst>
              <a:ext uri="{FF2B5EF4-FFF2-40B4-BE49-F238E27FC236}">
                <a16:creationId xmlns:a16="http://schemas.microsoft.com/office/drawing/2014/main" id="{814EB87C-DE2A-4AB4-9D31-4524A79BECC4}"/>
              </a:ext>
            </a:extLst>
          </p:cNvPr>
          <p:cNvSpPr/>
          <p:nvPr/>
        </p:nvSpPr>
        <p:spPr>
          <a:xfrm>
            <a:off x="7983003" y="4545740"/>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a:solidFill>
                  <a:srgbClr val="0B3E73"/>
                </a:solidFill>
                <a:latin typeface="Merriweather"/>
                <a:ea typeface="Merriweather"/>
                <a:cs typeface="Merriweather"/>
                <a:sym typeface="Merriweather"/>
              </a:rPr>
              <a:t>10</a:t>
            </a:r>
            <a:endParaRPr sz="1200" b="1">
              <a:solidFill>
                <a:srgbClr val="0B3E73"/>
              </a:solidFill>
              <a:latin typeface="Merriweather"/>
              <a:ea typeface="Merriweather"/>
              <a:cs typeface="Merriweather"/>
              <a:sym typeface="Merriweather"/>
            </a:endParaRPr>
          </a:p>
        </p:txBody>
      </p:sp>
      <p:sp>
        <p:nvSpPr>
          <p:cNvPr id="94" name="Google Shape;1416;p47">
            <a:extLst>
              <a:ext uri="{FF2B5EF4-FFF2-40B4-BE49-F238E27FC236}">
                <a16:creationId xmlns:a16="http://schemas.microsoft.com/office/drawing/2014/main" id="{D8658D65-3AB5-4B45-AB2E-946675B7A0AF}"/>
              </a:ext>
            </a:extLst>
          </p:cNvPr>
          <p:cNvSpPr/>
          <p:nvPr/>
        </p:nvSpPr>
        <p:spPr>
          <a:xfrm>
            <a:off x="3425471" y="455017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5" name="Google Shape;1426;p47">
            <a:extLst>
              <a:ext uri="{FF2B5EF4-FFF2-40B4-BE49-F238E27FC236}">
                <a16:creationId xmlns:a16="http://schemas.microsoft.com/office/drawing/2014/main" id="{E35AEB15-987A-4499-B8A5-F8A05A9D3C08}"/>
              </a:ext>
            </a:extLst>
          </p:cNvPr>
          <p:cNvSpPr/>
          <p:nvPr/>
        </p:nvSpPr>
        <p:spPr>
          <a:xfrm>
            <a:off x="7986070" y="4545179"/>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8" name="Google Shape;1426;p47">
            <a:extLst>
              <a:ext uri="{FF2B5EF4-FFF2-40B4-BE49-F238E27FC236}">
                <a16:creationId xmlns:a16="http://schemas.microsoft.com/office/drawing/2014/main" id="{5F5407CA-3F22-4E23-A5FD-EC4406F5A987}"/>
              </a:ext>
            </a:extLst>
          </p:cNvPr>
          <p:cNvSpPr/>
          <p:nvPr/>
        </p:nvSpPr>
        <p:spPr>
          <a:xfrm>
            <a:off x="3443280"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9" name="Google Shape;1426;p47">
            <a:extLst>
              <a:ext uri="{FF2B5EF4-FFF2-40B4-BE49-F238E27FC236}">
                <a16:creationId xmlns:a16="http://schemas.microsoft.com/office/drawing/2014/main" id="{3FFD4BF1-6D33-4CB5-A015-EB04B99C1F59}"/>
              </a:ext>
            </a:extLst>
          </p:cNvPr>
          <p:cNvSpPr/>
          <p:nvPr/>
        </p:nvSpPr>
        <p:spPr>
          <a:xfrm>
            <a:off x="4185976" y="456040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00" name="Google Shape;1426;p47">
            <a:extLst>
              <a:ext uri="{FF2B5EF4-FFF2-40B4-BE49-F238E27FC236}">
                <a16:creationId xmlns:a16="http://schemas.microsoft.com/office/drawing/2014/main" id="{B45AD4E0-784B-44A1-8A6E-5005AEE99725}"/>
              </a:ext>
            </a:extLst>
          </p:cNvPr>
          <p:cNvSpPr/>
          <p:nvPr/>
        </p:nvSpPr>
        <p:spPr>
          <a:xfrm>
            <a:off x="4974740" y="4560433"/>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01" name="Google Shape;1426;p47">
            <a:extLst>
              <a:ext uri="{FF2B5EF4-FFF2-40B4-BE49-F238E27FC236}">
                <a16:creationId xmlns:a16="http://schemas.microsoft.com/office/drawing/2014/main" id="{CEB60EB0-478C-4AAC-AA4C-7880C35AD5FF}"/>
              </a:ext>
            </a:extLst>
          </p:cNvPr>
          <p:cNvSpPr/>
          <p:nvPr/>
        </p:nvSpPr>
        <p:spPr>
          <a:xfrm>
            <a:off x="5749269" y="455019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02" name="Google Shape;1426;p47">
            <a:extLst>
              <a:ext uri="{FF2B5EF4-FFF2-40B4-BE49-F238E27FC236}">
                <a16:creationId xmlns:a16="http://schemas.microsoft.com/office/drawing/2014/main" id="{4FA41697-2A8D-408F-BB63-7D92009865C9}"/>
              </a:ext>
            </a:extLst>
          </p:cNvPr>
          <p:cNvSpPr/>
          <p:nvPr/>
        </p:nvSpPr>
        <p:spPr>
          <a:xfrm>
            <a:off x="6505202" y="456040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03" name="Google Shape;1426;p47">
            <a:extLst>
              <a:ext uri="{FF2B5EF4-FFF2-40B4-BE49-F238E27FC236}">
                <a16:creationId xmlns:a16="http://schemas.microsoft.com/office/drawing/2014/main" id="{9141699B-C4A6-48E3-8668-CFDF61A214B7}"/>
              </a:ext>
            </a:extLst>
          </p:cNvPr>
          <p:cNvSpPr/>
          <p:nvPr/>
        </p:nvSpPr>
        <p:spPr>
          <a:xfrm>
            <a:off x="7262465" y="455019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3E73"/>
        </a:solidFill>
        <a:effectLst/>
      </p:bgPr>
    </p:bg>
    <p:spTree>
      <p:nvGrpSpPr>
        <p:cNvPr id="1" name="Shape 344"/>
        <p:cNvGrpSpPr/>
        <p:nvPr/>
      </p:nvGrpSpPr>
      <p:grpSpPr>
        <a:xfrm>
          <a:off x="0" y="0"/>
          <a:ext cx="0" cy="0"/>
          <a:chOff x="0" y="0"/>
          <a:chExt cx="0" cy="0"/>
        </a:xfrm>
      </p:grpSpPr>
      <p:sp>
        <p:nvSpPr>
          <p:cNvPr id="345" name="Google Shape;345;p38"/>
          <p:cNvSpPr txBox="1">
            <a:spLocks noGrp="1"/>
          </p:cNvSpPr>
          <p:nvPr>
            <p:ph type="title"/>
          </p:nvPr>
        </p:nvSpPr>
        <p:spPr>
          <a:xfrm>
            <a:off x="614750" y="524700"/>
            <a:ext cx="7256400" cy="4094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rgbClr val="8DC63F"/>
                </a:solidFill>
                <a:latin typeface="Charter" panose="02040503050506020203" pitchFamily="18" charset="0"/>
                <a:ea typeface="Merriweather Black"/>
                <a:cs typeface="Merriweather Black"/>
                <a:sym typeface="Merriweather Black"/>
              </a:rPr>
              <a:t>Note:</a:t>
            </a:r>
            <a:r>
              <a:rPr lang="en" b="1">
                <a:latin typeface="Charter" panose="02040503050506020203" pitchFamily="18" charset="0"/>
                <a:ea typeface="Merriweather Black"/>
                <a:cs typeface="Merriweather Black"/>
                <a:sym typeface="Merriweather Black"/>
              </a:rPr>
              <a:t> The following steps could be happening simultaneously </a:t>
            </a:r>
            <a:endParaRPr b="1">
              <a:latin typeface="Charter" panose="02040503050506020203" pitchFamily="18" charset="0"/>
              <a:ea typeface="Merriweather Black"/>
              <a:cs typeface="Merriweather Black"/>
              <a:sym typeface="Merriweather Black"/>
            </a:endParaRPr>
          </a:p>
        </p:txBody>
      </p:sp>
      <p:pic>
        <p:nvPicPr>
          <p:cNvPr id="346" name="Google Shape;346;p38"/>
          <p:cNvPicPr preferRelativeResize="0"/>
          <p:nvPr/>
        </p:nvPicPr>
        <p:blipFill rotWithShape="1">
          <a:blip r:embed="rId3">
            <a:alphaModFix/>
          </a:blip>
          <a:srcRect r="36321" b="26540"/>
          <a:stretch/>
        </p:blipFill>
        <p:spPr>
          <a:xfrm>
            <a:off x="6262650" y="1836175"/>
            <a:ext cx="2881351" cy="33073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9"/>
          <p:cNvSpPr txBox="1">
            <a:spLocks noGrp="1"/>
          </p:cNvSpPr>
          <p:nvPr>
            <p:ph type="title"/>
          </p:nvPr>
        </p:nvSpPr>
        <p:spPr>
          <a:xfrm>
            <a:off x="311700" y="2635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0B3E73"/>
                </a:solidFill>
                <a:latin typeface="Charter Black" panose="02040503050506020203" pitchFamily="18" charset="0"/>
                <a:ea typeface="Merriweather Black"/>
                <a:cs typeface="Merriweather Black"/>
                <a:sym typeface="Merriweather Black"/>
              </a:rPr>
              <a:t>Build Understanding </a:t>
            </a:r>
            <a:endParaRPr b="1" dirty="0">
              <a:solidFill>
                <a:srgbClr val="0B3E73"/>
              </a:solidFill>
              <a:latin typeface="Charter Black" panose="02040503050506020203" pitchFamily="18" charset="0"/>
              <a:ea typeface="Merriweather Black"/>
              <a:cs typeface="Merriweather Black"/>
              <a:sym typeface="Merriweather Black"/>
            </a:endParaRPr>
          </a:p>
        </p:txBody>
      </p:sp>
      <p:sp>
        <p:nvSpPr>
          <p:cNvPr id="352" name="Google Shape;352;p39"/>
          <p:cNvSpPr txBox="1">
            <a:spLocks noGrp="1"/>
          </p:cNvSpPr>
          <p:nvPr>
            <p:ph type="body" idx="1"/>
          </p:nvPr>
        </p:nvSpPr>
        <p:spPr>
          <a:xfrm>
            <a:off x="311700" y="927725"/>
            <a:ext cx="8520600" cy="3416400"/>
          </a:xfrm>
          <a:prstGeom prst="rect">
            <a:avLst/>
          </a:prstGeom>
          <a:solidFill>
            <a:srgbClr val="0B3E73"/>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lang="en" sz="1700">
              <a:solidFill>
                <a:schemeClr val="lt1"/>
              </a:solidFill>
              <a:latin typeface="Charter Roman" panose="02040503050506020203" pitchFamily="18" charset="0"/>
              <a:ea typeface="Merriweather"/>
              <a:cs typeface="Merriweather"/>
              <a:sym typeface="Merriweather"/>
            </a:endParaRPr>
          </a:p>
          <a:p>
            <a:pPr marL="0" lvl="0" indent="0" algn="l" rtl="0">
              <a:spcBef>
                <a:spcPts val="0"/>
              </a:spcBef>
              <a:spcAft>
                <a:spcPts val="0"/>
              </a:spcAft>
              <a:buClr>
                <a:schemeClr val="dk1"/>
              </a:buClr>
              <a:buSzPts val="1100"/>
              <a:buFont typeface="Arial"/>
              <a:buNone/>
            </a:pPr>
            <a:r>
              <a:rPr lang="en" sz="1700">
                <a:solidFill>
                  <a:schemeClr val="lt1"/>
                </a:solidFill>
                <a:latin typeface="Charter Roman" panose="02040503050506020203" pitchFamily="18" charset="0"/>
                <a:ea typeface="Merriweather"/>
                <a:cs typeface="Merriweather"/>
                <a:sym typeface="Merriweather"/>
              </a:rPr>
              <a:t>Find out what has happened or is happening with renewable energy at your school and at the district level. This might require some </a:t>
            </a:r>
            <a:r>
              <a:rPr lang="en" sz="1700">
                <a:solidFill>
                  <a:srgbClr val="8DC63F"/>
                </a:solidFill>
                <a:latin typeface="Charter Roman" panose="02040503050506020203" pitchFamily="18" charset="0"/>
                <a:ea typeface="Merriweather"/>
                <a:cs typeface="Merriweather"/>
                <a:sym typeface="Merriweather"/>
              </a:rPr>
              <a:t>persistence</a:t>
            </a:r>
            <a:r>
              <a:rPr lang="en" sz="1700">
                <a:solidFill>
                  <a:schemeClr val="lt1"/>
                </a:solidFill>
                <a:latin typeface="Charter Roman" panose="02040503050506020203" pitchFamily="18" charset="0"/>
                <a:ea typeface="Merriweather"/>
                <a:cs typeface="Merriweather"/>
                <a:sym typeface="Merriweather"/>
              </a:rPr>
              <a:t>.</a:t>
            </a:r>
            <a:endParaRPr sz="1700">
              <a:solidFill>
                <a:schemeClr val="lt1"/>
              </a:solidFill>
              <a:latin typeface="Charter Roman" panose="02040503050506020203" pitchFamily="18" charset="0"/>
              <a:ea typeface="Merriweather"/>
              <a:cs typeface="Merriweather"/>
              <a:sym typeface="Merriweather"/>
            </a:endParaRPr>
          </a:p>
          <a:p>
            <a:pPr marL="0" lvl="0" indent="0" algn="l" rtl="0">
              <a:spcBef>
                <a:spcPts val="1600"/>
              </a:spcBef>
              <a:spcAft>
                <a:spcPts val="0"/>
              </a:spcAft>
              <a:buClr>
                <a:schemeClr val="dk1"/>
              </a:buClr>
              <a:buSzPts val="1100"/>
              <a:buFont typeface="Arial"/>
              <a:buNone/>
            </a:pPr>
            <a:r>
              <a:rPr lang="en" sz="1700">
                <a:solidFill>
                  <a:schemeClr val="lt1"/>
                </a:solidFill>
                <a:latin typeface="Charter Roman" panose="02040503050506020203" pitchFamily="18" charset="0"/>
                <a:ea typeface="Merriweather"/>
                <a:cs typeface="Merriweather"/>
                <a:sym typeface="Merriweather"/>
              </a:rPr>
              <a:t>Some questions you’ll want to ask...</a:t>
            </a:r>
          </a:p>
          <a:p>
            <a:pPr marL="0" lvl="0" indent="0" algn="l" rtl="0">
              <a:spcBef>
                <a:spcPts val="1600"/>
              </a:spcBef>
              <a:spcAft>
                <a:spcPts val="0"/>
              </a:spcAft>
              <a:buClr>
                <a:schemeClr val="dk1"/>
              </a:buClr>
              <a:buSzPts val="1100"/>
              <a:buFont typeface="Arial"/>
              <a:buNone/>
            </a:pPr>
            <a:r>
              <a:rPr lang="en" sz="1700">
                <a:solidFill>
                  <a:schemeClr val="lt1"/>
                </a:solidFill>
                <a:latin typeface="Charter Roman" panose="02040503050506020203" pitchFamily="18" charset="0"/>
                <a:ea typeface="Merriweather"/>
                <a:cs typeface="Merriweather"/>
                <a:sym typeface="Merriweather"/>
              </a:rPr>
              <a:t>–  Have the</a:t>
            </a:r>
            <a:r>
              <a:rPr lang="en-US" sz="1700">
                <a:solidFill>
                  <a:schemeClr val="lt1"/>
                </a:solidFill>
                <a:latin typeface="Charter Roman" panose="02040503050506020203" pitchFamily="18" charset="0"/>
                <a:ea typeface="Merriweather"/>
                <a:cs typeface="Merriweather"/>
                <a:sym typeface="Merriweather"/>
              </a:rPr>
              <a:t>re</a:t>
            </a:r>
            <a:r>
              <a:rPr lang="en" sz="1700">
                <a:solidFill>
                  <a:schemeClr val="lt1"/>
                </a:solidFill>
                <a:latin typeface="Charter Roman" panose="02040503050506020203" pitchFamily="18" charset="0"/>
                <a:ea typeface="Merriweather"/>
                <a:cs typeface="Merriweather"/>
                <a:sym typeface="Merriweather"/>
              </a:rPr>
              <a:t> been renewable energy programs at your school in the past? If so, how successful have they been?</a:t>
            </a:r>
          </a:p>
          <a:p>
            <a:pPr marL="0" lvl="0" indent="0" algn="l" rtl="0">
              <a:spcBef>
                <a:spcPts val="1600"/>
              </a:spcBef>
              <a:spcAft>
                <a:spcPts val="0"/>
              </a:spcAft>
              <a:buClr>
                <a:schemeClr val="dk1"/>
              </a:buClr>
              <a:buSzPts val="1100"/>
              <a:buFont typeface="Arial"/>
              <a:buNone/>
            </a:pPr>
            <a:r>
              <a:rPr lang="en" sz="1700">
                <a:solidFill>
                  <a:schemeClr val="lt1"/>
                </a:solidFill>
                <a:latin typeface="Charter Roman" panose="02040503050506020203" pitchFamily="18" charset="0"/>
                <a:ea typeface="Merriweather"/>
                <a:cs typeface="Merriweather"/>
                <a:sym typeface="Merriweather"/>
              </a:rPr>
              <a:t>–  Does your school district have a plan for your school to transition to renewable energy yet?</a:t>
            </a:r>
          </a:p>
        </p:txBody>
      </p:sp>
      <p:sp>
        <p:nvSpPr>
          <p:cNvPr id="353" name="Google Shape;353;p39"/>
          <p:cNvSpPr txBox="1">
            <a:spLocks noGrp="1"/>
          </p:cNvSpPr>
          <p:nvPr>
            <p:ph type="body" idx="1"/>
          </p:nvPr>
        </p:nvSpPr>
        <p:spPr>
          <a:xfrm>
            <a:off x="311700" y="4473050"/>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368" name="Google Shape;368;p39"/>
          <p:cNvSpPr/>
          <p:nvPr/>
        </p:nvSpPr>
        <p:spPr>
          <a:xfrm>
            <a:off x="8154609"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69" name="Google Shape;369;p39"/>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370" name="Google Shape;370;p39"/>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385" name="Google Shape;385;p39"/>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386" name="Google Shape;386;p39"/>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387" name="Google Shape;387;p39"/>
          <p:cNvSpPr txBox="1">
            <a:spLocks noGrp="1"/>
          </p:cNvSpPr>
          <p:nvPr>
            <p:ph type="body" idx="1"/>
          </p:nvPr>
        </p:nvSpPr>
        <p:spPr>
          <a:xfrm>
            <a:off x="311700" y="44702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402" name="Google Shape;402;p39"/>
          <p:cNvSpPr/>
          <p:nvPr/>
        </p:nvSpPr>
        <p:spPr>
          <a:xfrm>
            <a:off x="8154609"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403" name="Google Shape;403;p39"/>
          <p:cNvSpPr txBox="1"/>
          <p:nvPr/>
        </p:nvSpPr>
        <p:spPr>
          <a:xfrm>
            <a:off x="363550" y="44849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404" name="Google Shape;404;p39"/>
          <p:cNvSpPr txBox="1">
            <a:spLocks noGrp="1"/>
          </p:cNvSpPr>
          <p:nvPr>
            <p:ph type="body" idx="1"/>
          </p:nvPr>
        </p:nvSpPr>
        <p:spPr>
          <a:xfrm>
            <a:off x="311700" y="4466905"/>
            <a:ext cx="8520600" cy="415800"/>
          </a:xfrm>
          <a:prstGeom prst="rect">
            <a:avLst/>
          </a:prstGeom>
          <a:solidFill>
            <a:srgbClr val="0B3E73"/>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420" name="Google Shape;420;p39"/>
          <p:cNvSpPr txBox="1"/>
          <p:nvPr/>
        </p:nvSpPr>
        <p:spPr>
          <a:xfrm>
            <a:off x="363550" y="44701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82" name="Google Shape;1412;p47">
            <a:extLst>
              <a:ext uri="{FF2B5EF4-FFF2-40B4-BE49-F238E27FC236}">
                <a16:creationId xmlns:a16="http://schemas.microsoft.com/office/drawing/2014/main" id="{D47D3EA3-8991-4D5C-9DF2-C7A512A154C1}"/>
              </a:ext>
            </a:extLst>
          </p:cNvPr>
          <p:cNvSpPr/>
          <p:nvPr/>
        </p:nvSpPr>
        <p:spPr>
          <a:xfrm>
            <a:off x="1031169" y="453583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B3E73"/>
              </a:solidFill>
              <a:latin typeface="Merriweather Black"/>
              <a:ea typeface="Merriweather Black"/>
              <a:cs typeface="Merriweather Black"/>
              <a:sym typeface="Merriweather Black"/>
            </a:endParaRPr>
          </a:p>
        </p:txBody>
      </p:sp>
      <p:sp>
        <p:nvSpPr>
          <p:cNvPr id="83" name="Google Shape;1413;p47">
            <a:extLst>
              <a:ext uri="{FF2B5EF4-FFF2-40B4-BE49-F238E27FC236}">
                <a16:creationId xmlns:a16="http://schemas.microsoft.com/office/drawing/2014/main" id="{40BDBDF7-C838-4E15-ADFD-B0333E85A33F}"/>
              </a:ext>
            </a:extLst>
          </p:cNvPr>
          <p:cNvSpPr/>
          <p:nvPr/>
        </p:nvSpPr>
        <p:spPr>
          <a:xfrm>
            <a:off x="1812264" y="453376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84" name="Google Shape;1414;p47">
            <a:extLst>
              <a:ext uri="{FF2B5EF4-FFF2-40B4-BE49-F238E27FC236}">
                <a16:creationId xmlns:a16="http://schemas.microsoft.com/office/drawing/2014/main" id="{EA52B9E4-003C-42A9-B8A4-87764904F94A}"/>
              </a:ext>
            </a:extLst>
          </p:cNvPr>
          <p:cNvSpPr/>
          <p:nvPr/>
        </p:nvSpPr>
        <p:spPr>
          <a:xfrm>
            <a:off x="2617855" y="453711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85" name="Google Shape;1416;p47">
            <a:extLst>
              <a:ext uri="{FF2B5EF4-FFF2-40B4-BE49-F238E27FC236}">
                <a16:creationId xmlns:a16="http://schemas.microsoft.com/office/drawing/2014/main" id="{F7C2E74D-60B3-4F42-942C-E892BDB0CED3}"/>
              </a:ext>
            </a:extLst>
          </p:cNvPr>
          <p:cNvSpPr/>
          <p:nvPr/>
        </p:nvSpPr>
        <p:spPr>
          <a:xfrm>
            <a:off x="4199743" y="455897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86" name="Google Shape;1417;p47">
            <a:extLst>
              <a:ext uri="{FF2B5EF4-FFF2-40B4-BE49-F238E27FC236}">
                <a16:creationId xmlns:a16="http://schemas.microsoft.com/office/drawing/2014/main" id="{85D5CBAD-18DB-470D-9540-24247EB29809}"/>
              </a:ext>
            </a:extLst>
          </p:cNvPr>
          <p:cNvSpPr/>
          <p:nvPr/>
        </p:nvSpPr>
        <p:spPr>
          <a:xfrm>
            <a:off x="4974740" y="454638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87" name="Google Shape;1418;p47">
            <a:extLst>
              <a:ext uri="{FF2B5EF4-FFF2-40B4-BE49-F238E27FC236}">
                <a16:creationId xmlns:a16="http://schemas.microsoft.com/office/drawing/2014/main" id="{65131A0E-EED1-4C54-8575-F5EEE6961328}"/>
              </a:ext>
            </a:extLst>
          </p:cNvPr>
          <p:cNvSpPr/>
          <p:nvPr/>
        </p:nvSpPr>
        <p:spPr>
          <a:xfrm>
            <a:off x="5741614" y="4543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88" name="Google Shape;1419;p47">
            <a:extLst>
              <a:ext uri="{FF2B5EF4-FFF2-40B4-BE49-F238E27FC236}">
                <a16:creationId xmlns:a16="http://schemas.microsoft.com/office/drawing/2014/main" id="{A8E587DD-AFD7-4E72-95B7-79C1A3CF5742}"/>
              </a:ext>
            </a:extLst>
          </p:cNvPr>
          <p:cNvSpPr/>
          <p:nvPr/>
        </p:nvSpPr>
        <p:spPr>
          <a:xfrm>
            <a:off x="6502704" y="455165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89" name="Google Shape;1420;p47">
            <a:extLst>
              <a:ext uri="{FF2B5EF4-FFF2-40B4-BE49-F238E27FC236}">
                <a16:creationId xmlns:a16="http://schemas.microsoft.com/office/drawing/2014/main" id="{B9CDC087-524C-4526-98DF-D81FBFD24020}"/>
              </a:ext>
            </a:extLst>
          </p:cNvPr>
          <p:cNvSpPr/>
          <p:nvPr/>
        </p:nvSpPr>
        <p:spPr>
          <a:xfrm>
            <a:off x="7248545" y="4545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0" name="Google Shape;1420;p47">
            <a:extLst>
              <a:ext uri="{FF2B5EF4-FFF2-40B4-BE49-F238E27FC236}">
                <a16:creationId xmlns:a16="http://schemas.microsoft.com/office/drawing/2014/main" id="{DAD8F21C-AB5F-41BC-BFDB-5574C276C220}"/>
              </a:ext>
            </a:extLst>
          </p:cNvPr>
          <p:cNvSpPr/>
          <p:nvPr/>
        </p:nvSpPr>
        <p:spPr>
          <a:xfrm>
            <a:off x="7983003" y="4545740"/>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a:solidFill>
                  <a:srgbClr val="0B3E73"/>
                </a:solidFill>
                <a:latin typeface="Merriweather"/>
                <a:ea typeface="Merriweather"/>
                <a:cs typeface="Merriweather"/>
                <a:sym typeface="Merriweather"/>
              </a:rPr>
              <a:t>10</a:t>
            </a:r>
            <a:endParaRPr sz="1200" b="1">
              <a:solidFill>
                <a:srgbClr val="0B3E73"/>
              </a:solidFill>
              <a:latin typeface="Merriweather"/>
              <a:ea typeface="Merriweather"/>
              <a:cs typeface="Merriweather"/>
              <a:sym typeface="Merriweather"/>
            </a:endParaRPr>
          </a:p>
        </p:txBody>
      </p:sp>
      <p:sp>
        <p:nvSpPr>
          <p:cNvPr id="91" name="Google Shape;1416;p47">
            <a:extLst>
              <a:ext uri="{FF2B5EF4-FFF2-40B4-BE49-F238E27FC236}">
                <a16:creationId xmlns:a16="http://schemas.microsoft.com/office/drawing/2014/main" id="{BECD47B7-C1D3-4C4E-B3E7-2D3E91E98293}"/>
              </a:ext>
            </a:extLst>
          </p:cNvPr>
          <p:cNvSpPr/>
          <p:nvPr/>
        </p:nvSpPr>
        <p:spPr>
          <a:xfrm>
            <a:off x="3425471" y="455017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B3E73"/>
                </a:solidFill>
                <a:latin typeface="Merriweather"/>
                <a:ea typeface="Merriweather"/>
                <a:cs typeface="Merriweather"/>
                <a:sym typeface="Merriweather"/>
              </a:rPr>
              <a:t>4</a:t>
            </a:r>
            <a:endParaRPr b="1">
              <a:solidFill>
                <a:srgbClr val="0B3E73"/>
              </a:solidFill>
              <a:latin typeface="Merriweather"/>
              <a:ea typeface="Merriweather"/>
              <a:cs typeface="Merriweather"/>
              <a:sym typeface="Merriweather"/>
            </a:endParaRPr>
          </a:p>
        </p:txBody>
      </p:sp>
      <p:sp>
        <p:nvSpPr>
          <p:cNvPr id="92" name="Google Shape;1426;p47">
            <a:extLst>
              <a:ext uri="{FF2B5EF4-FFF2-40B4-BE49-F238E27FC236}">
                <a16:creationId xmlns:a16="http://schemas.microsoft.com/office/drawing/2014/main" id="{222BA57F-04EC-4BBC-BAF3-414656E17975}"/>
              </a:ext>
            </a:extLst>
          </p:cNvPr>
          <p:cNvSpPr/>
          <p:nvPr/>
        </p:nvSpPr>
        <p:spPr>
          <a:xfrm>
            <a:off x="7986070" y="4545179"/>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6" name="Google Shape;1426;p47">
            <a:extLst>
              <a:ext uri="{FF2B5EF4-FFF2-40B4-BE49-F238E27FC236}">
                <a16:creationId xmlns:a16="http://schemas.microsoft.com/office/drawing/2014/main" id="{FC8D928E-A60A-4771-86F9-2EBADA82FB27}"/>
              </a:ext>
            </a:extLst>
          </p:cNvPr>
          <p:cNvSpPr/>
          <p:nvPr/>
        </p:nvSpPr>
        <p:spPr>
          <a:xfrm>
            <a:off x="4185976"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7" name="Google Shape;1426;p47">
            <a:extLst>
              <a:ext uri="{FF2B5EF4-FFF2-40B4-BE49-F238E27FC236}">
                <a16:creationId xmlns:a16="http://schemas.microsoft.com/office/drawing/2014/main" id="{F0330072-0312-49D8-A912-358E141AF560}"/>
              </a:ext>
            </a:extLst>
          </p:cNvPr>
          <p:cNvSpPr/>
          <p:nvPr/>
        </p:nvSpPr>
        <p:spPr>
          <a:xfrm>
            <a:off x="4974740" y="4549003"/>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8" name="Google Shape;1426;p47">
            <a:extLst>
              <a:ext uri="{FF2B5EF4-FFF2-40B4-BE49-F238E27FC236}">
                <a16:creationId xmlns:a16="http://schemas.microsoft.com/office/drawing/2014/main" id="{638DF06B-9374-46BA-A46A-584EECED10C3}"/>
              </a:ext>
            </a:extLst>
          </p:cNvPr>
          <p:cNvSpPr/>
          <p:nvPr/>
        </p:nvSpPr>
        <p:spPr>
          <a:xfrm>
            <a:off x="5749269" y="45387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99" name="Google Shape;1426;p47">
            <a:extLst>
              <a:ext uri="{FF2B5EF4-FFF2-40B4-BE49-F238E27FC236}">
                <a16:creationId xmlns:a16="http://schemas.microsoft.com/office/drawing/2014/main" id="{FA723EF3-7815-46C7-A290-8EB30B36DE85}"/>
              </a:ext>
            </a:extLst>
          </p:cNvPr>
          <p:cNvSpPr/>
          <p:nvPr/>
        </p:nvSpPr>
        <p:spPr>
          <a:xfrm>
            <a:off x="6505202"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00" name="Google Shape;1426;p47">
            <a:extLst>
              <a:ext uri="{FF2B5EF4-FFF2-40B4-BE49-F238E27FC236}">
                <a16:creationId xmlns:a16="http://schemas.microsoft.com/office/drawing/2014/main" id="{9D10A0F7-449C-4A7B-8936-EB7356BCA95E}"/>
              </a:ext>
            </a:extLst>
          </p:cNvPr>
          <p:cNvSpPr/>
          <p:nvPr/>
        </p:nvSpPr>
        <p:spPr>
          <a:xfrm>
            <a:off x="7262465" y="45387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23"/>
        <p:cNvGrpSpPr/>
        <p:nvPr/>
      </p:nvGrpSpPr>
      <p:grpSpPr>
        <a:xfrm>
          <a:off x="0" y="0"/>
          <a:ext cx="0" cy="0"/>
          <a:chOff x="0" y="0"/>
          <a:chExt cx="0" cy="0"/>
        </a:xfrm>
      </p:grpSpPr>
      <p:sp>
        <p:nvSpPr>
          <p:cNvPr id="624" name="Google Shape;624;p42"/>
          <p:cNvSpPr txBox="1">
            <a:spLocks noGrp="1"/>
          </p:cNvSpPr>
          <p:nvPr>
            <p:ph type="title"/>
          </p:nvPr>
        </p:nvSpPr>
        <p:spPr>
          <a:xfrm>
            <a:off x="311700" y="2202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0B3E73"/>
                </a:solidFill>
                <a:latin typeface="Charter Black" panose="02040503050506020203" pitchFamily="18" charset="0"/>
                <a:ea typeface="Merriweather Black"/>
                <a:cs typeface="Merriweather Black"/>
                <a:sym typeface="Merriweather Black"/>
              </a:rPr>
              <a:t>Contact Decision Makers</a:t>
            </a:r>
            <a:endParaRPr b="1" dirty="0">
              <a:solidFill>
                <a:srgbClr val="0B3E73"/>
              </a:solidFill>
              <a:latin typeface="Charter Black" panose="02040503050506020203" pitchFamily="18" charset="0"/>
              <a:ea typeface="Merriweather Black"/>
              <a:cs typeface="Merriweather Black"/>
              <a:sym typeface="Merriweather Black"/>
            </a:endParaRPr>
          </a:p>
        </p:txBody>
      </p:sp>
      <p:sp>
        <p:nvSpPr>
          <p:cNvPr id="625" name="Google Shape;625;p42"/>
          <p:cNvSpPr txBox="1">
            <a:spLocks noGrp="1"/>
          </p:cNvSpPr>
          <p:nvPr>
            <p:ph type="body" idx="1"/>
          </p:nvPr>
        </p:nvSpPr>
        <p:spPr>
          <a:xfrm>
            <a:off x="311700" y="942825"/>
            <a:ext cx="8520600" cy="3416400"/>
          </a:xfrm>
          <a:prstGeom prst="rect">
            <a:avLst/>
          </a:prstGeom>
          <a:solidFill>
            <a:srgbClr val="0B3E73"/>
          </a:solidFill>
          <a:ln w="9525" cap="flat" cmpd="sng">
            <a:solidFill>
              <a:srgbClr val="FFBF6D"/>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endParaRPr lang="en" sz="1700" dirty="0">
              <a:solidFill>
                <a:srgbClr val="FFFFFF"/>
              </a:solidFill>
              <a:latin typeface="Charter Roman" panose="02040503050506020203" pitchFamily="18" charset="0"/>
              <a:ea typeface="Merriweather"/>
              <a:cs typeface="Merriweather"/>
              <a:sym typeface="Merriweather"/>
            </a:endParaRPr>
          </a:p>
          <a:p>
            <a:pPr marL="0" lvl="0" indent="0" algn="ctr" rtl="0">
              <a:spcBef>
                <a:spcPts val="0"/>
              </a:spcBef>
              <a:spcAft>
                <a:spcPts val="0"/>
              </a:spcAft>
              <a:buNone/>
            </a:pPr>
            <a:endParaRPr lang="en" sz="1700" dirty="0">
              <a:solidFill>
                <a:srgbClr val="FFFFFF"/>
              </a:solidFill>
              <a:latin typeface="Charter Roman" panose="02040503050506020203" pitchFamily="18" charset="0"/>
              <a:ea typeface="Merriweather"/>
              <a:cs typeface="Merriweather"/>
              <a:sym typeface="Merriweather"/>
            </a:endParaRPr>
          </a:p>
          <a:p>
            <a:pPr marL="0" lvl="0" indent="0" algn="ctr" rtl="0">
              <a:spcBef>
                <a:spcPts val="0"/>
              </a:spcBef>
              <a:spcAft>
                <a:spcPts val="0"/>
              </a:spcAft>
              <a:buNone/>
            </a:pPr>
            <a:endParaRPr lang="en" sz="1700" dirty="0">
              <a:solidFill>
                <a:srgbClr val="FFFFFF"/>
              </a:solidFill>
              <a:latin typeface="Charter Roman" panose="02040503050506020203" pitchFamily="18" charset="0"/>
              <a:ea typeface="Merriweather"/>
              <a:cs typeface="Merriweather"/>
              <a:sym typeface="Merriweather"/>
            </a:endParaRPr>
          </a:p>
          <a:p>
            <a:pPr marL="0" lvl="0" indent="0" algn="ctr" rtl="0">
              <a:spcBef>
                <a:spcPts val="0"/>
              </a:spcBef>
              <a:spcAft>
                <a:spcPts val="0"/>
              </a:spcAft>
              <a:buNone/>
            </a:pPr>
            <a:r>
              <a:rPr lang="en" sz="1700" dirty="0">
                <a:solidFill>
                  <a:srgbClr val="FFFFFF"/>
                </a:solidFill>
                <a:latin typeface="Charter Roman" panose="02040503050506020203" pitchFamily="18" charset="0"/>
                <a:ea typeface="Merriweather"/>
                <a:cs typeface="Merriweather"/>
                <a:sym typeface="Merriweather"/>
              </a:rPr>
              <a:t>Great job! You’ve made it this far.  Now it’s time to get input from key decision makers.  </a:t>
            </a:r>
            <a:endParaRPr lang="en-US" sz="1700" b="1" u="sng" dirty="0">
              <a:solidFill>
                <a:srgbClr val="FFFFFF"/>
              </a:solidFill>
              <a:latin typeface="CHARTER ROMAN" panose="02040503050506020203" pitchFamily="18" charset="0"/>
              <a:ea typeface="Merriweather"/>
              <a:cs typeface="Merriweather"/>
              <a:sym typeface="Merriweather"/>
              <a:hlinkClick r:id="rId3">
                <a:extLst>
                  <a:ext uri="{A12FA001-AC4F-418D-AE19-62706E023703}">
                    <ahyp:hlinkClr xmlns:ahyp="http://schemas.microsoft.com/office/drawing/2018/hyperlinkcolor" val="tx"/>
                  </a:ext>
                </a:extLst>
              </a:hlinkClick>
            </a:endParaRPr>
          </a:p>
          <a:p>
            <a:pPr marL="0" indent="0" algn="ctr">
              <a:spcBef>
                <a:spcPts val="1600"/>
              </a:spcBef>
              <a:buNone/>
            </a:pPr>
            <a:r>
              <a:rPr lang="en" sz="1700" dirty="0">
                <a:solidFill>
                  <a:srgbClr val="FFFFFF"/>
                </a:solidFill>
                <a:latin typeface="Charter Roman" panose="02040503050506020203" pitchFamily="18" charset="0"/>
                <a:ea typeface="Merriweather"/>
                <a:cs typeface="Merriweather"/>
                <a:sym typeface="Merriweather"/>
              </a:rPr>
              <a:t>Reach out to a decision maker (school board or administration). </a:t>
            </a:r>
            <a:r>
              <a:rPr lang="en-US" sz="1700" dirty="0">
                <a:solidFill>
                  <a:srgbClr val="FFFFFF"/>
                </a:solidFill>
                <a:latin typeface="Charter Roman" panose="02040503050506020203" pitchFamily="18" charset="0"/>
                <a:ea typeface="Merriweather"/>
                <a:cs typeface="Merriweather"/>
                <a:sym typeface="Merriweather"/>
              </a:rPr>
              <a:t>F</a:t>
            </a:r>
            <a:r>
              <a:rPr lang="en" sz="1700" dirty="0" err="1">
                <a:solidFill>
                  <a:srgbClr val="FFFFFF"/>
                </a:solidFill>
                <a:latin typeface="Charter Roman" panose="02040503050506020203" pitchFamily="18" charset="0"/>
                <a:ea typeface="Merriweather"/>
                <a:cs typeface="Merriweather"/>
                <a:sym typeface="Merriweather"/>
              </a:rPr>
              <a:t>ind</a:t>
            </a:r>
            <a:r>
              <a:rPr lang="en" sz="1700" dirty="0">
                <a:solidFill>
                  <a:srgbClr val="FFFFFF"/>
                </a:solidFill>
                <a:latin typeface="Charter Roman" panose="02040503050506020203" pitchFamily="18" charset="0"/>
                <a:ea typeface="Merriweather"/>
                <a:cs typeface="Merriweather"/>
                <a:sym typeface="Merriweather"/>
              </a:rPr>
              <a:t> someone who shares your vision of a green school and talk to them about your progress so far. </a:t>
            </a:r>
            <a:endParaRPr sz="1700" dirty="0">
              <a:solidFill>
                <a:srgbClr val="FFFFFF"/>
              </a:solidFill>
              <a:latin typeface="Charter Roman" panose="02040503050506020203" pitchFamily="18" charset="0"/>
              <a:ea typeface="Merriweather"/>
              <a:cs typeface="Merriweather"/>
              <a:sym typeface="Merriweather"/>
            </a:endParaRPr>
          </a:p>
        </p:txBody>
      </p:sp>
      <p:sp>
        <p:nvSpPr>
          <p:cNvPr id="32" name="Google Shape;751;p43">
            <a:extLst>
              <a:ext uri="{FF2B5EF4-FFF2-40B4-BE49-F238E27FC236}">
                <a16:creationId xmlns:a16="http://schemas.microsoft.com/office/drawing/2014/main" id="{D807854F-98BC-574B-AD48-250B4EBB270F}"/>
              </a:ext>
            </a:extLst>
          </p:cNvPr>
          <p:cNvSpPr txBox="1">
            <a:spLocks/>
          </p:cNvSpPr>
          <p:nvPr/>
        </p:nvSpPr>
        <p:spPr>
          <a:xfrm>
            <a:off x="311700" y="449877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33" name="Google Shape;767;p43">
            <a:extLst>
              <a:ext uri="{FF2B5EF4-FFF2-40B4-BE49-F238E27FC236}">
                <a16:creationId xmlns:a16="http://schemas.microsoft.com/office/drawing/2014/main" id="{CD068931-6CFF-DA42-BB15-5CE6F6411049}"/>
              </a:ext>
            </a:extLst>
          </p:cNvPr>
          <p:cNvSpPr txBox="1"/>
          <p:nvPr/>
        </p:nvSpPr>
        <p:spPr>
          <a:xfrm>
            <a:off x="363550" y="45134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34" name="Google Shape;768;p43">
            <a:extLst>
              <a:ext uri="{FF2B5EF4-FFF2-40B4-BE49-F238E27FC236}">
                <a16:creationId xmlns:a16="http://schemas.microsoft.com/office/drawing/2014/main" id="{C16EA7FE-E3D7-EE41-9D3F-BB6BDF668E2E}"/>
              </a:ext>
            </a:extLst>
          </p:cNvPr>
          <p:cNvSpPr txBox="1">
            <a:spLocks/>
          </p:cNvSpPr>
          <p:nvPr/>
        </p:nvSpPr>
        <p:spPr>
          <a:xfrm>
            <a:off x="311700" y="449877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35" name="Google Shape;784;p43">
            <a:extLst>
              <a:ext uri="{FF2B5EF4-FFF2-40B4-BE49-F238E27FC236}">
                <a16:creationId xmlns:a16="http://schemas.microsoft.com/office/drawing/2014/main" id="{56917882-31C1-BB48-8651-F2FB01660511}"/>
              </a:ext>
            </a:extLst>
          </p:cNvPr>
          <p:cNvSpPr txBox="1"/>
          <p:nvPr/>
        </p:nvSpPr>
        <p:spPr>
          <a:xfrm>
            <a:off x="363550" y="45134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36" name="Google Shape;785;p43">
            <a:extLst>
              <a:ext uri="{FF2B5EF4-FFF2-40B4-BE49-F238E27FC236}">
                <a16:creationId xmlns:a16="http://schemas.microsoft.com/office/drawing/2014/main" id="{0FDE780D-084F-A246-81A0-28FEF0F7506B}"/>
              </a:ext>
            </a:extLst>
          </p:cNvPr>
          <p:cNvSpPr txBox="1">
            <a:spLocks/>
          </p:cNvSpPr>
          <p:nvPr/>
        </p:nvSpPr>
        <p:spPr>
          <a:xfrm>
            <a:off x="311700" y="450742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37" name="Google Shape;801;p43">
            <a:extLst>
              <a:ext uri="{FF2B5EF4-FFF2-40B4-BE49-F238E27FC236}">
                <a16:creationId xmlns:a16="http://schemas.microsoft.com/office/drawing/2014/main" id="{43F9AA3A-753C-2540-B4AF-F8354AE70E63}"/>
              </a:ext>
            </a:extLst>
          </p:cNvPr>
          <p:cNvSpPr txBox="1"/>
          <p:nvPr/>
        </p:nvSpPr>
        <p:spPr>
          <a:xfrm>
            <a:off x="363550" y="45221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38" name="Google Shape;802;p43">
            <a:extLst>
              <a:ext uri="{FF2B5EF4-FFF2-40B4-BE49-F238E27FC236}">
                <a16:creationId xmlns:a16="http://schemas.microsoft.com/office/drawing/2014/main" id="{9A9AF39B-8FC2-9B41-9925-2963D259CD3C}"/>
              </a:ext>
            </a:extLst>
          </p:cNvPr>
          <p:cNvSpPr txBox="1">
            <a:spLocks/>
          </p:cNvSpPr>
          <p:nvPr/>
        </p:nvSpPr>
        <p:spPr>
          <a:xfrm>
            <a:off x="311700" y="449877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39" name="Google Shape;818;p43">
            <a:extLst>
              <a:ext uri="{FF2B5EF4-FFF2-40B4-BE49-F238E27FC236}">
                <a16:creationId xmlns:a16="http://schemas.microsoft.com/office/drawing/2014/main" id="{DCC270E5-C634-2E4D-96A8-22CB4BE1777F}"/>
              </a:ext>
            </a:extLst>
          </p:cNvPr>
          <p:cNvSpPr txBox="1"/>
          <p:nvPr/>
        </p:nvSpPr>
        <p:spPr>
          <a:xfrm>
            <a:off x="363550" y="45134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40" name="Google Shape;819;p43">
            <a:extLst>
              <a:ext uri="{FF2B5EF4-FFF2-40B4-BE49-F238E27FC236}">
                <a16:creationId xmlns:a16="http://schemas.microsoft.com/office/drawing/2014/main" id="{3A1A8739-DFDD-724F-80A9-06DD62BACFB1}"/>
              </a:ext>
            </a:extLst>
          </p:cNvPr>
          <p:cNvSpPr txBox="1">
            <a:spLocks/>
          </p:cNvSpPr>
          <p:nvPr/>
        </p:nvSpPr>
        <p:spPr>
          <a:xfrm>
            <a:off x="311700" y="4507450"/>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41" name="Google Shape;835;p43">
            <a:extLst>
              <a:ext uri="{FF2B5EF4-FFF2-40B4-BE49-F238E27FC236}">
                <a16:creationId xmlns:a16="http://schemas.microsoft.com/office/drawing/2014/main" id="{9D727F9B-9AEC-B641-889F-161C399D9E4F}"/>
              </a:ext>
            </a:extLst>
          </p:cNvPr>
          <p:cNvSpPr txBox="1"/>
          <p:nvPr/>
        </p:nvSpPr>
        <p:spPr>
          <a:xfrm>
            <a:off x="363550" y="45221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42" name="Google Shape;836;p43">
            <a:extLst>
              <a:ext uri="{FF2B5EF4-FFF2-40B4-BE49-F238E27FC236}">
                <a16:creationId xmlns:a16="http://schemas.microsoft.com/office/drawing/2014/main" id="{D6FBBA3B-9B27-F34C-86C6-62D1A9D8F360}"/>
              </a:ext>
            </a:extLst>
          </p:cNvPr>
          <p:cNvSpPr txBox="1">
            <a:spLocks/>
          </p:cNvSpPr>
          <p:nvPr/>
        </p:nvSpPr>
        <p:spPr>
          <a:xfrm>
            <a:off x="311700" y="450742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43" name="Google Shape;852;p43">
            <a:extLst>
              <a:ext uri="{FF2B5EF4-FFF2-40B4-BE49-F238E27FC236}">
                <a16:creationId xmlns:a16="http://schemas.microsoft.com/office/drawing/2014/main" id="{6AE526A1-B3A3-9E4A-84F4-0B054718B2E2}"/>
              </a:ext>
            </a:extLst>
          </p:cNvPr>
          <p:cNvSpPr txBox="1"/>
          <p:nvPr/>
        </p:nvSpPr>
        <p:spPr>
          <a:xfrm>
            <a:off x="363550" y="45221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44" name="Google Shape;853;p43">
            <a:extLst>
              <a:ext uri="{FF2B5EF4-FFF2-40B4-BE49-F238E27FC236}">
                <a16:creationId xmlns:a16="http://schemas.microsoft.com/office/drawing/2014/main" id="{0D87351D-DDF8-EF4C-9F07-1195B4D6F066}"/>
              </a:ext>
            </a:extLst>
          </p:cNvPr>
          <p:cNvSpPr txBox="1">
            <a:spLocks/>
          </p:cNvSpPr>
          <p:nvPr/>
        </p:nvSpPr>
        <p:spPr>
          <a:xfrm>
            <a:off x="311700" y="450467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45" name="Google Shape;869;p43">
            <a:extLst>
              <a:ext uri="{FF2B5EF4-FFF2-40B4-BE49-F238E27FC236}">
                <a16:creationId xmlns:a16="http://schemas.microsoft.com/office/drawing/2014/main" id="{186F4A34-4557-5D44-A61E-5BE8B63E0473}"/>
              </a:ext>
            </a:extLst>
          </p:cNvPr>
          <p:cNvSpPr txBox="1"/>
          <p:nvPr/>
        </p:nvSpPr>
        <p:spPr>
          <a:xfrm>
            <a:off x="363550" y="45193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46" name="Google Shape;870;p43">
            <a:extLst>
              <a:ext uri="{FF2B5EF4-FFF2-40B4-BE49-F238E27FC236}">
                <a16:creationId xmlns:a16="http://schemas.microsoft.com/office/drawing/2014/main" id="{DD954C56-452C-2E4D-A494-6F26EF20C972}"/>
              </a:ext>
            </a:extLst>
          </p:cNvPr>
          <p:cNvSpPr txBox="1">
            <a:spLocks/>
          </p:cNvSpPr>
          <p:nvPr/>
        </p:nvSpPr>
        <p:spPr>
          <a:xfrm>
            <a:off x="311700" y="4492725"/>
            <a:ext cx="8520600" cy="415800"/>
          </a:xfrm>
          <a:prstGeom prst="rect">
            <a:avLst/>
          </a:prstGeom>
          <a:solidFill>
            <a:srgbClr val="0B3E73"/>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47" name="Google Shape;886;p43">
            <a:extLst>
              <a:ext uri="{FF2B5EF4-FFF2-40B4-BE49-F238E27FC236}">
                <a16:creationId xmlns:a16="http://schemas.microsoft.com/office/drawing/2014/main" id="{D7955E75-6A9D-CF4E-A72E-CA04C75BB7E2}"/>
              </a:ext>
            </a:extLst>
          </p:cNvPr>
          <p:cNvSpPr txBox="1"/>
          <p:nvPr/>
        </p:nvSpPr>
        <p:spPr>
          <a:xfrm>
            <a:off x="363550" y="45045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48" name="Google Shape;1412;p47">
            <a:extLst>
              <a:ext uri="{FF2B5EF4-FFF2-40B4-BE49-F238E27FC236}">
                <a16:creationId xmlns:a16="http://schemas.microsoft.com/office/drawing/2014/main" id="{44B79420-24A3-EA40-850E-4E133C5BDD12}"/>
              </a:ext>
            </a:extLst>
          </p:cNvPr>
          <p:cNvSpPr/>
          <p:nvPr/>
        </p:nvSpPr>
        <p:spPr>
          <a:xfrm>
            <a:off x="1031169" y="457023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B3E73"/>
              </a:solidFill>
              <a:latin typeface="Merriweather Black"/>
              <a:ea typeface="Merriweather Black"/>
              <a:cs typeface="Merriweather Black"/>
              <a:sym typeface="Merriweather Black"/>
            </a:endParaRPr>
          </a:p>
        </p:txBody>
      </p:sp>
      <p:sp>
        <p:nvSpPr>
          <p:cNvPr id="49" name="Google Shape;1413;p47">
            <a:extLst>
              <a:ext uri="{FF2B5EF4-FFF2-40B4-BE49-F238E27FC236}">
                <a16:creationId xmlns:a16="http://schemas.microsoft.com/office/drawing/2014/main" id="{8E325744-6C89-D14D-80AE-6D0CCDAF6D76}"/>
              </a:ext>
            </a:extLst>
          </p:cNvPr>
          <p:cNvSpPr/>
          <p:nvPr/>
        </p:nvSpPr>
        <p:spPr>
          <a:xfrm>
            <a:off x="1812264" y="456816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0" name="Google Shape;1414;p47">
            <a:extLst>
              <a:ext uri="{FF2B5EF4-FFF2-40B4-BE49-F238E27FC236}">
                <a16:creationId xmlns:a16="http://schemas.microsoft.com/office/drawing/2014/main" id="{0E33011E-07EB-A74D-B9C3-5661DF5988AB}"/>
              </a:ext>
            </a:extLst>
          </p:cNvPr>
          <p:cNvSpPr/>
          <p:nvPr/>
        </p:nvSpPr>
        <p:spPr>
          <a:xfrm>
            <a:off x="2617855" y="457151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1" name="Google Shape;1416;p47">
            <a:extLst>
              <a:ext uri="{FF2B5EF4-FFF2-40B4-BE49-F238E27FC236}">
                <a16:creationId xmlns:a16="http://schemas.microsoft.com/office/drawing/2014/main" id="{D3F9C4B3-D6FE-8245-B912-EB6ACFA60D8A}"/>
              </a:ext>
            </a:extLst>
          </p:cNvPr>
          <p:cNvSpPr/>
          <p:nvPr/>
        </p:nvSpPr>
        <p:spPr>
          <a:xfrm>
            <a:off x="4199743" y="459337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B3E73"/>
                </a:solidFill>
                <a:latin typeface="Merriweather"/>
                <a:ea typeface="Merriweather"/>
                <a:cs typeface="Merriweather"/>
                <a:sym typeface="Merriweather"/>
              </a:rPr>
              <a:t>5</a:t>
            </a:r>
            <a:endParaRPr b="1">
              <a:solidFill>
                <a:srgbClr val="0B3E73"/>
              </a:solidFill>
              <a:latin typeface="Merriweather"/>
              <a:ea typeface="Merriweather"/>
              <a:cs typeface="Merriweather"/>
              <a:sym typeface="Merriweather"/>
            </a:endParaRPr>
          </a:p>
        </p:txBody>
      </p:sp>
      <p:sp>
        <p:nvSpPr>
          <p:cNvPr id="52" name="Google Shape;1417;p47">
            <a:extLst>
              <a:ext uri="{FF2B5EF4-FFF2-40B4-BE49-F238E27FC236}">
                <a16:creationId xmlns:a16="http://schemas.microsoft.com/office/drawing/2014/main" id="{539FFB38-FF3C-6C48-A46E-9420EF03CCD1}"/>
              </a:ext>
            </a:extLst>
          </p:cNvPr>
          <p:cNvSpPr/>
          <p:nvPr/>
        </p:nvSpPr>
        <p:spPr>
          <a:xfrm>
            <a:off x="4974740" y="458078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3" name="Google Shape;1418;p47">
            <a:extLst>
              <a:ext uri="{FF2B5EF4-FFF2-40B4-BE49-F238E27FC236}">
                <a16:creationId xmlns:a16="http://schemas.microsoft.com/office/drawing/2014/main" id="{59948164-76A0-534F-9BCB-29A39425FC9E}"/>
              </a:ext>
            </a:extLst>
          </p:cNvPr>
          <p:cNvSpPr/>
          <p:nvPr/>
        </p:nvSpPr>
        <p:spPr>
          <a:xfrm>
            <a:off x="5741614" y="45781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4" name="Google Shape;1419;p47">
            <a:extLst>
              <a:ext uri="{FF2B5EF4-FFF2-40B4-BE49-F238E27FC236}">
                <a16:creationId xmlns:a16="http://schemas.microsoft.com/office/drawing/2014/main" id="{EDF4F038-DB58-EA46-8EFF-76D351B32E88}"/>
              </a:ext>
            </a:extLst>
          </p:cNvPr>
          <p:cNvSpPr/>
          <p:nvPr/>
        </p:nvSpPr>
        <p:spPr>
          <a:xfrm>
            <a:off x="6502704" y="458605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5" name="Google Shape;1420;p47">
            <a:extLst>
              <a:ext uri="{FF2B5EF4-FFF2-40B4-BE49-F238E27FC236}">
                <a16:creationId xmlns:a16="http://schemas.microsoft.com/office/drawing/2014/main" id="{CB2F9353-D08F-E246-9E30-0D88C3E5E67E}"/>
              </a:ext>
            </a:extLst>
          </p:cNvPr>
          <p:cNvSpPr/>
          <p:nvPr/>
        </p:nvSpPr>
        <p:spPr>
          <a:xfrm>
            <a:off x="7248545" y="45801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6" name="Google Shape;1420;p47">
            <a:extLst>
              <a:ext uri="{FF2B5EF4-FFF2-40B4-BE49-F238E27FC236}">
                <a16:creationId xmlns:a16="http://schemas.microsoft.com/office/drawing/2014/main" id="{DD555E76-19BD-E449-8940-1CB7AC1B7271}"/>
              </a:ext>
            </a:extLst>
          </p:cNvPr>
          <p:cNvSpPr/>
          <p:nvPr/>
        </p:nvSpPr>
        <p:spPr>
          <a:xfrm>
            <a:off x="7983003" y="4580140"/>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a:solidFill>
                  <a:srgbClr val="0B3E73"/>
                </a:solidFill>
                <a:latin typeface="Merriweather"/>
                <a:ea typeface="Merriweather"/>
                <a:cs typeface="Merriweather"/>
                <a:sym typeface="Merriweather"/>
              </a:rPr>
              <a:t>10</a:t>
            </a:r>
            <a:endParaRPr sz="1200" b="1">
              <a:solidFill>
                <a:srgbClr val="0B3E73"/>
              </a:solidFill>
              <a:latin typeface="Merriweather"/>
              <a:ea typeface="Merriweather"/>
              <a:cs typeface="Merriweather"/>
              <a:sym typeface="Merriweather"/>
            </a:endParaRPr>
          </a:p>
        </p:txBody>
      </p:sp>
      <p:sp>
        <p:nvSpPr>
          <p:cNvPr id="57" name="Google Shape;1416;p47">
            <a:extLst>
              <a:ext uri="{FF2B5EF4-FFF2-40B4-BE49-F238E27FC236}">
                <a16:creationId xmlns:a16="http://schemas.microsoft.com/office/drawing/2014/main" id="{7D12CAB3-0FA6-844A-AB36-CB5329CDC7A1}"/>
              </a:ext>
            </a:extLst>
          </p:cNvPr>
          <p:cNvSpPr/>
          <p:nvPr/>
        </p:nvSpPr>
        <p:spPr>
          <a:xfrm>
            <a:off x="3425471" y="458457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8" name="Google Shape;1426;p47">
            <a:extLst>
              <a:ext uri="{FF2B5EF4-FFF2-40B4-BE49-F238E27FC236}">
                <a16:creationId xmlns:a16="http://schemas.microsoft.com/office/drawing/2014/main" id="{2E3ACC4A-503F-AE4E-B651-22A16527AD99}"/>
              </a:ext>
            </a:extLst>
          </p:cNvPr>
          <p:cNvSpPr/>
          <p:nvPr/>
        </p:nvSpPr>
        <p:spPr>
          <a:xfrm>
            <a:off x="7986070" y="4579579"/>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59" name="Google Shape;1426;p47">
            <a:extLst>
              <a:ext uri="{FF2B5EF4-FFF2-40B4-BE49-F238E27FC236}">
                <a16:creationId xmlns:a16="http://schemas.microsoft.com/office/drawing/2014/main" id="{584C21CC-5D6F-0F4E-8518-E5016A5EBEA9}"/>
              </a:ext>
            </a:extLst>
          </p:cNvPr>
          <p:cNvSpPr/>
          <p:nvPr/>
        </p:nvSpPr>
        <p:spPr>
          <a:xfrm>
            <a:off x="4974740" y="4583403"/>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0" name="Google Shape;1426;p47">
            <a:extLst>
              <a:ext uri="{FF2B5EF4-FFF2-40B4-BE49-F238E27FC236}">
                <a16:creationId xmlns:a16="http://schemas.microsoft.com/office/drawing/2014/main" id="{8EB56D4A-AE6C-2F4D-A0FC-D10037584E76}"/>
              </a:ext>
            </a:extLst>
          </p:cNvPr>
          <p:cNvSpPr/>
          <p:nvPr/>
        </p:nvSpPr>
        <p:spPr>
          <a:xfrm>
            <a:off x="5749269" y="45731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1" name="Google Shape;1426;p47">
            <a:extLst>
              <a:ext uri="{FF2B5EF4-FFF2-40B4-BE49-F238E27FC236}">
                <a16:creationId xmlns:a16="http://schemas.microsoft.com/office/drawing/2014/main" id="{7AD75F7C-E364-C749-B323-E5702DD02B78}"/>
              </a:ext>
            </a:extLst>
          </p:cNvPr>
          <p:cNvSpPr/>
          <p:nvPr/>
        </p:nvSpPr>
        <p:spPr>
          <a:xfrm>
            <a:off x="6505202" y="45833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2" name="Google Shape;1426;p47">
            <a:extLst>
              <a:ext uri="{FF2B5EF4-FFF2-40B4-BE49-F238E27FC236}">
                <a16:creationId xmlns:a16="http://schemas.microsoft.com/office/drawing/2014/main" id="{4685E0FB-92AD-AB44-B18E-EA73BE4F2AE3}"/>
              </a:ext>
            </a:extLst>
          </p:cNvPr>
          <p:cNvSpPr/>
          <p:nvPr/>
        </p:nvSpPr>
        <p:spPr>
          <a:xfrm>
            <a:off x="7262465" y="45731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48"/>
        <p:cNvGrpSpPr/>
        <p:nvPr/>
      </p:nvGrpSpPr>
      <p:grpSpPr>
        <a:xfrm>
          <a:off x="0" y="0"/>
          <a:ext cx="0" cy="0"/>
          <a:chOff x="0" y="0"/>
          <a:chExt cx="0" cy="0"/>
        </a:xfrm>
      </p:grpSpPr>
      <p:sp>
        <p:nvSpPr>
          <p:cNvPr id="749" name="Google Shape;749;p43"/>
          <p:cNvSpPr txBox="1">
            <a:spLocks noGrp="1"/>
          </p:cNvSpPr>
          <p:nvPr>
            <p:ph type="title"/>
          </p:nvPr>
        </p:nvSpPr>
        <p:spPr>
          <a:xfrm>
            <a:off x="311700" y="228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0B3E73"/>
                </a:solidFill>
                <a:latin typeface="Charter Black" panose="02040503050506020203" pitchFamily="18" charset="0"/>
                <a:ea typeface="Merriweather Black"/>
                <a:cs typeface="Merriweather Black"/>
                <a:sym typeface="Merriweather Black"/>
              </a:rPr>
              <a:t>Meeting With Facilities</a:t>
            </a:r>
            <a:endParaRPr b="1" dirty="0">
              <a:solidFill>
                <a:srgbClr val="0B3E73"/>
              </a:solidFill>
              <a:latin typeface="Charter Black" panose="02040503050506020203" pitchFamily="18" charset="0"/>
              <a:ea typeface="Merriweather Black"/>
              <a:cs typeface="Merriweather Black"/>
              <a:sym typeface="Merriweather Black"/>
            </a:endParaRPr>
          </a:p>
        </p:txBody>
      </p:sp>
      <p:sp>
        <p:nvSpPr>
          <p:cNvPr id="750" name="Google Shape;750;p43"/>
          <p:cNvSpPr txBox="1">
            <a:spLocks noGrp="1"/>
          </p:cNvSpPr>
          <p:nvPr>
            <p:ph type="body" idx="1"/>
          </p:nvPr>
        </p:nvSpPr>
        <p:spPr>
          <a:xfrm>
            <a:off x="311700" y="951475"/>
            <a:ext cx="8520600" cy="3416400"/>
          </a:xfrm>
          <a:prstGeom prst="rect">
            <a:avLst/>
          </a:prstGeom>
          <a:solidFill>
            <a:srgbClr val="0B3E73"/>
          </a:solidFill>
          <a:ln w="9525" cap="flat" cmpd="sng">
            <a:solidFill>
              <a:srgbClr val="FFBF6D"/>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endParaRPr lang="en-US" sz="1700">
              <a:solidFill>
                <a:schemeClr val="lt1"/>
              </a:solidFill>
              <a:latin typeface="Charter Roman" panose="02040503050506020203" pitchFamily="18" charset="0"/>
              <a:ea typeface="Merriweather"/>
              <a:cs typeface="Merriweather"/>
              <a:sym typeface="Merriweather"/>
            </a:endParaRPr>
          </a:p>
          <a:p>
            <a:pPr marL="0" lvl="0" indent="0" algn="ctr" rtl="0">
              <a:spcBef>
                <a:spcPts val="0"/>
              </a:spcBef>
              <a:spcAft>
                <a:spcPts val="0"/>
              </a:spcAft>
              <a:buNone/>
            </a:pPr>
            <a:r>
              <a:rPr lang="en-US" sz="1700">
                <a:solidFill>
                  <a:schemeClr val="lt1"/>
                </a:solidFill>
                <a:latin typeface="Charter Roman" panose="02040503050506020203" pitchFamily="18" charset="0"/>
                <a:ea typeface="Merriweather"/>
                <a:cs typeface="Merriweather"/>
                <a:sym typeface="Merriweather"/>
              </a:rPr>
              <a:t>Hopefully now </a:t>
            </a:r>
            <a:r>
              <a:rPr lang="en" sz="1700">
                <a:solidFill>
                  <a:schemeClr val="lt1"/>
                </a:solidFill>
                <a:latin typeface="Charter Roman" panose="02040503050506020203" pitchFamily="18" charset="0"/>
                <a:ea typeface="Merriweather"/>
                <a:cs typeface="Merriweather"/>
                <a:sym typeface="Merriweather"/>
              </a:rPr>
              <a:t>you have a decision maker on your side, at least in theory. </a:t>
            </a:r>
            <a:endParaRPr lang="en-US" sz="1700">
              <a:solidFill>
                <a:schemeClr val="lt1"/>
              </a:solidFill>
              <a:latin typeface="Charter Roman" panose="02040503050506020203" pitchFamily="18" charset="0"/>
              <a:ea typeface="Merriweather"/>
              <a:cs typeface="Merriweather"/>
              <a:sym typeface="Merriweather"/>
            </a:endParaRPr>
          </a:p>
          <a:p>
            <a:pPr marL="0" lvl="0" indent="0" algn="ctr" rtl="0">
              <a:spcBef>
                <a:spcPts val="0"/>
              </a:spcBef>
              <a:spcAft>
                <a:spcPts val="0"/>
              </a:spcAft>
              <a:buNone/>
            </a:pPr>
            <a:endParaRPr lang="en-US" sz="1700">
              <a:solidFill>
                <a:schemeClr val="lt1"/>
              </a:solidFill>
              <a:latin typeface="Charter Roman" panose="02040503050506020203" pitchFamily="18" charset="0"/>
              <a:ea typeface="Merriweather"/>
              <a:cs typeface="Merriweather"/>
              <a:sym typeface="Merriweather"/>
            </a:endParaRPr>
          </a:p>
          <a:p>
            <a:pPr marL="0" lvl="0" indent="0" algn="ctr" rtl="0">
              <a:spcBef>
                <a:spcPts val="0"/>
              </a:spcBef>
              <a:spcAft>
                <a:spcPts val="0"/>
              </a:spcAft>
              <a:buNone/>
            </a:pPr>
            <a:r>
              <a:rPr lang="en" sz="1700" b="1">
                <a:solidFill>
                  <a:schemeClr val="lt1"/>
                </a:solidFill>
                <a:latin typeface="CHARTER ROMAN" panose="02040503050506020203" pitchFamily="18" charset="0"/>
                <a:ea typeface="Merriweather"/>
                <a:cs typeface="Merriweather"/>
                <a:sym typeface="Merriweather"/>
              </a:rPr>
              <a:t>Schedule a meeting with the Sustainability Director and/or Facilities Manager. </a:t>
            </a:r>
            <a:endParaRPr lang="en-US" sz="1700" b="1">
              <a:solidFill>
                <a:schemeClr val="lt1"/>
              </a:solidFill>
              <a:latin typeface="CHARTER ROMAN" panose="02040503050506020203" pitchFamily="18" charset="0"/>
              <a:ea typeface="Merriweather"/>
              <a:cs typeface="Merriweather"/>
              <a:sym typeface="Merriweather"/>
            </a:endParaRPr>
          </a:p>
          <a:p>
            <a:pPr marL="0" lvl="0" indent="0" algn="ctr" rtl="0">
              <a:spcBef>
                <a:spcPts val="0"/>
              </a:spcBef>
              <a:spcAft>
                <a:spcPts val="0"/>
              </a:spcAft>
              <a:buNone/>
            </a:pPr>
            <a:endParaRPr lang="en-US" sz="1700" b="1">
              <a:solidFill>
                <a:schemeClr val="lt1"/>
              </a:solidFill>
              <a:latin typeface="CHARTER ROMAN" panose="02040503050506020203" pitchFamily="18" charset="0"/>
              <a:ea typeface="Merriweather"/>
              <a:cs typeface="Merriweather"/>
              <a:sym typeface="Merriweather"/>
            </a:endParaRPr>
          </a:p>
          <a:p>
            <a:pPr marL="0" lvl="0" indent="0" algn="ctr" rtl="0">
              <a:spcBef>
                <a:spcPts val="0"/>
              </a:spcBef>
              <a:spcAft>
                <a:spcPts val="0"/>
              </a:spcAft>
              <a:buNone/>
            </a:pPr>
            <a:r>
              <a:rPr lang="en" sz="1700" b="1">
                <a:solidFill>
                  <a:schemeClr val="lt1"/>
                </a:solidFill>
                <a:latin typeface="CHARTER ROMAN" panose="02040503050506020203" pitchFamily="18" charset="0"/>
                <a:ea typeface="Merriweather"/>
                <a:cs typeface="Merriweather"/>
                <a:sym typeface="Merriweather"/>
              </a:rPr>
              <a:t>You don’t have to know everything, you can just listen and learn, focusing on your goal of 100% renewable energy.</a:t>
            </a:r>
            <a:endParaRPr sz="1700" b="1">
              <a:solidFill>
                <a:schemeClr val="lt1"/>
              </a:solidFill>
              <a:latin typeface="CHARTER ROMAN" panose="02040503050506020203" pitchFamily="18" charset="0"/>
              <a:ea typeface="Merriweather"/>
              <a:cs typeface="Merriweather"/>
              <a:sym typeface="Merriweather"/>
            </a:endParaRPr>
          </a:p>
        </p:txBody>
      </p:sp>
      <p:sp>
        <p:nvSpPr>
          <p:cNvPr id="51" name="Google Shape;626;p42">
            <a:extLst>
              <a:ext uri="{FF2B5EF4-FFF2-40B4-BE49-F238E27FC236}">
                <a16:creationId xmlns:a16="http://schemas.microsoft.com/office/drawing/2014/main" id="{26745D90-B5D8-2147-9803-B1E2AFB3486D}"/>
              </a:ext>
            </a:extLst>
          </p:cNvPr>
          <p:cNvSpPr txBox="1">
            <a:spLocks/>
          </p:cNvSpPr>
          <p:nvPr/>
        </p:nvSpPr>
        <p:spPr>
          <a:xfrm>
            <a:off x="311700" y="446437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52" name="Google Shape;642;p42">
            <a:extLst>
              <a:ext uri="{FF2B5EF4-FFF2-40B4-BE49-F238E27FC236}">
                <a16:creationId xmlns:a16="http://schemas.microsoft.com/office/drawing/2014/main" id="{11BD657A-FE66-1E48-B8E7-E557AD0DB71B}"/>
              </a:ext>
            </a:extLst>
          </p:cNvPr>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53" name="Google Shape;643;p42">
            <a:extLst>
              <a:ext uri="{FF2B5EF4-FFF2-40B4-BE49-F238E27FC236}">
                <a16:creationId xmlns:a16="http://schemas.microsoft.com/office/drawing/2014/main" id="{D32E6555-208E-1240-8AE6-B40464CE99A9}"/>
              </a:ext>
            </a:extLst>
          </p:cNvPr>
          <p:cNvSpPr txBox="1">
            <a:spLocks/>
          </p:cNvSpPr>
          <p:nvPr/>
        </p:nvSpPr>
        <p:spPr>
          <a:xfrm>
            <a:off x="311700" y="447302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54" name="Google Shape;659;p42">
            <a:extLst>
              <a:ext uri="{FF2B5EF4-FFF2-40B4-BE49-F238E27FC236}">
                <a16:creationId xmlns:a16="http://schemas.microsoft.com/office/drawing/2014/main" id="{AC48FE0A-726B-5649-83D3-F58D6B46974B}"/>
              </a:ext>
            </a:extLst>
          </p:cNvPr>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55" name="Google Shape;660;p42">
            <a:extLst>
              <a:ext uri="{FF2B5EF4-FFF2-40B4-BE49-F238E27FC236}">
                <a16:creationId xmlns:a16="http://schemas.microsoft.com/office/drawing/2014/main" id="{CD895B80-34B3-9C4D-A496-23D8E71E52D1}"/>
              </a:ext>
            </a:extLst>
          </p:cNvPr>
          <p:cNvSpPr txBox="1">
            <a:spLocks/>
          </p:cNvSpPr>
          <p:nvPr/>
        </p:nvSpPr>
        <p:spPr>
          <a:xfrm>
            <a:off x="311700" y="446437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56" name="Google Shape;676;p42">
            <a:extLst>
              <a:ext uri="{FF2B5EF4-FFF2-40B4-BE49-F238E27FC236}">
                <a16:creationId xmlns:a16="http://schemas.microsoft.com/office/drawing/2014/main" id="{DC960FC7-F839-3E48-9ABE-4366D4EC38C9}"/>
              </a:ext>
            </a:extLst>
          </p:cNvPr>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57" name="Google Shape;677;p42">
            <a:extLst>
              <a:ext uri="{FF2B5EF4-FFF2-40B4-BE49-F238E27FC236}">
                <a16:creationId xmlns:a16="http://schemas.microsoft.com/office/drawing/2014/main" id="{ACB4D7BD-936E-214F-8E63-959ABF193561}"/>
              </a:ext>
            </a:extLst>
          </p:cNvPr>
          <p:cNvSpPr txBox="1">
            <a:spLocks/>
          </p:cNvSpPr>
          <p:nvPr/>
        </p:nvSpPr>
        <p:spPr>
          <a:xfrm>
            <a:off x="311700" y="4473050"/>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58" name="Google Shape;693;p42">
            <a:extLst>
              <a:ext uri="{FF2B5EF4-FFF2-40B4-BE49-F238E27FC236}">
                <a16:creationId xmlns:a16="http://schemas.microsoft.com/office/drawing/2014/main" id="{D5154F3E-43EB-6D4F-BD6A-F472D6DC7238}"/>
              </a:ext>
            </a:extLst>
          </p:cNvPr>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59" name="Google Shape;694;p42">
            <a:extLst>
              <a:ext uri="{FF2B5EF4-FFF2-40B4-BE49-F238E27FC236}">
                <a16:creationId xmlns:a16="http://schemas.microsoft.com/office/drawing/2014/main" id="{2ED554B6-CC3E-E840-A081-9F017BD13340}"/>
              </a:ext>
            </a:extLst>
          </p:cNvPr>
          <p:cNvSpPr txBox="1">
            <a:spLocks/>
          </p:cNvSpPr>
          <p:nvPr/>
        </p:nvSpPr>
        <p:spPr>
          <a:xfrm>
            <a:off x="311700" y="447302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60" name="Google Shape;710;p42">
            <a:extLst>
              <a:ext uri="{FF2B5EF4-FFF2-40B4-BE49-F238E27FC236}">
                <a16:creationId xmlns:a16="http://schemas.microsoft.com/office/drawing/2014/main" id="{ABC2DBDD-2018-4240-AE6C-8B7FD7785C54}"/>
              </a:ext>
            </a:extLst>
          </p:cNvPr>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61" name="Google Shape;711;p42">
            <a:extLst>
              <a:ext uri="{FF2B5EF4-FFF2-40B4-BE49-F238E27FC236}">
                <a16:creationId xmlns:a16="http://schemas.microsoft.com/office/drawing/2014/main" id="{133D02B1-D197-834A-896C-B4D75463E4CC}"/>
              </a:ext>
            </a:extLst>
          </p:cNvPr>
          <p:cNvSpPr txBox="1">
            <a:spLocks/>
          </p:cNvSpPr>
          <p:nvPr/>
        </p:nvSpPr>
        <p:spPr>
          <a:xfrm>
            <a:off x="311700" y="4470275"/>
            <a:ext cx="8520600" cy="415800"/>
          </a:xfrm>
          <a:prstGeom prst="rect">
            <a:avLst/>
          </a:prstGeom>
          <a:solidFill>
            <a:schemeClr val="dk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62" name="Google Shape;727;p42">
            <a:extLst>
              <a:ext uri="{FF2B5EF4-FFF2-40B4-BE49-F238E27FC236}">
                <a16:creationId xmlns:a16="http://schemas.microsoft.com/office/drawing/2014/main" id="{C4CCE715-89EE-EF47-BF47-75636C49444E}"/>
              </a:ext>
            </a:extLst>
          </p:cNvPr>
          <p:cNvSpPr txBox="1"/>
          <p:nvPr/>
        </p:nvSpPr>
        <p:spPr>
          <a:xfrm>
            <a:off x="363550" y="44849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63" name="Google Shape;728;p42">
            <a:extLst>
              <a:ext uri="{FF2B5EF4-FFF2-40B4-BE49-F238E27FC236}">
                <a16:creationId xmlns:a16="http://schemas.microsoft.com/office/drawing/2014/main" id="{C9C63521-81ED-5449-8F68-C544E7EF1409}"/>
              </a:ext>
            </a:extLst>
          </p:cNvPr>
          <p:cNvSpPr txBox="1">
            <a:spLocks/>
          </p:cNvSpPr>
          <p:nvPr/>
        </p:nvSpPr>
        <p:spPr>
          <a:xfrm>
            <a:off x="311700" y="4466905"/>
            <a:ext cx="8520600" cy="415800"/>
          </a:xfrm>
          <a:prstGeom prst="rect">
            <a:avLst/>
          </a:prstGeom>
          <a:solidFill>
            <a:srgbClr val="0B3E73"/>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lnSpc>
                <a:spcPct val="100000"/>
              </a:lnSpc>
              <a:buFont typeface="Proxima Nova"/>
              <a:buNone/>
            </a:pPr>
            <a:endParaRPr lang="en-US">
              <a:solidFill>
                <a:schemeClr val="lt1"/>
              </a:solidFill>
              <a:latin typeface="Bree Serif"/>
              <a:ea typeface="Bree Serif"/>
              <a:cs typeface="Bree Serif"/>
              <a:sym typeface="Bree Serif"/>
            </a:endParaRPr>
          </a:p>
          <a:p>
            <a:pPr marL="0" indent="0">
              <a:spcAft>
                <a:spcPts val="1600"/>
              </a:spcAft>
              <a:buFont typeface="Proxima Nova"/>
              <a:buNone/>
            </a:pPr>
            <a:endParaRPr lang="en-US">
              <a:latin typeface="Bree Serif"/>
              <a:ea typeface="Bree Serif"/>
              <a:cs typeface="Bree Serif"/>
              <a:sym typeface="Bree Serif"/>
            </a:endParaRPr>
          </a:p>
        </p:txBody>
      </p:sp>
      <p:sp>
        <p:nvSpPr>
          <p:cNvPr id="64" name="Google Shape;744;p42">
            <a:extLst>
              <a:ext uri="{FF2B5EF4-FFF2-40B4-BE49-F238E27FC236}">
                <a16:creationId xmlns:a16="http://schemas.microsoft.com/office/drawing/2014/main" id="{84A578FD-E8AA-0F4E-8FD2-86697141C925}"/>
              </a:ext>
            </a:extLst>
          </p:cNvPr>
          <p:cNvSpPr txBox="1"/>
          <p:nvPr/>
        </p:nvSpPr>
        <p:spPr>
          <a:xfrm>
            <a:off x="363550" y="44701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65" name="Google Shape;1412;p47">
            <a:extLst>
              <a:ext uri="{FF2B5EF4-FFF2-40B4-BE49-F238E27FC236}">
                <a16:creationId xmlns:a16="http://schemas.microsoft.com/office/drawing/2014/main" id="{22BA1CAC-7D35-8A4A-A4D1-C690574ADC65}"/>
              </a:ext>
            </a:extLst>
          </p:cNvPr>
          <p:cNvSpPr/>
          <p:nvPr/>
        </p:nvSpPr>
        <p:spPr>
          <a:xfrm>
            <a:off x="1031169" y="453583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B3E73"/>
              </a:solidFill>
              <a:latin typeface="Merriweather Black"/>
              <a:ea typeface="Merriweather Black"/>
              <a:cs typeface="Merriweather Black"/>
              <a:sym typeface="Merriweather Black"/>
            </a:endParaRPr>
          </a:p>
        </p:txBody>
      </p:sp>
      <p:sp>
        <p:nvSpPr>
          <p:cNvPr id="66" name="Google Shape;1413;p47">
            <a:extLst>
              <a:ext uri="{FF2B5EF4-FFF2-40B4-BE49-F238E27FC236}">
                <a16:creationId xmlns:a16="http://schemas.microsoft.com/office/drawing/2014/main" id="{063D3163-9CEB-A44D-A8A0-8CE2A71A7B7F}"/>
              </a:ext>
            </a:extLst>
          </p:cNvPr>
          <p:cNvSpPr/>
          <p:nvPr/>
        </p:nvSpPr>
        <p:spPr>
          <a:xfrm>
            <a:off x="1812264" y="453376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7" name="Google Shape;1414;p47">
            <a:extLst>
              <a:ext uri="{FF2B5EF4-FFF2-40B4-BE49-F238E27FC236}">
                <a16:creationId xmlns:a16="http://schemas.microsoft.com/office/drawing/2014/main" id="{C634DD2C-F560-B24F-8702-C1BE2ADBFFB0}"/>
              </a:ext>
            </a:extLst>
          </p:cNvPr>
          <p:cNvSpPr/>
          <p:nvPr/>
        </p:nvSpPr>
        <p:spPr>
          <a:xfrm>
            <a:off x="2617855" y="453711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8" name="Google Shape;1416;p47">
            <a:extLst>
              <a:ext uri="{FF2B5EF4-FFF2-40B4-BE49-F238E27FC236}">
                <a16:creationId xmlns:a16="http://schemas.microsoft.com/office/drawing/2014/main" id="{5A1C98BE-E821-984E-A652-2EDD1A404135}"/>
              </a:ext>
            </a:extLst>
          </p:cNvPr>
          <p:cNvSpPr/>
          <p:nvPr/>
        </p:nvSpPr>
        <p:spPr>
          <a:xfrm>
            <a:off x="4199743" y="455897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69" name="Google Shape;1417;p47">
            <a:extLst>
              <a:ext uri="{FF2B5EF4-FFF2-40B4-BE49-F238E27FC236}">
                <a16:creationId xmlns:a16="http://schemas.microsoft.com/office/drawing/2014/main" id="{D06E3F72-3CB5-FA4A-AC64-650334CD67CF}"/>
              </a:ext>
            </a:extLst>
          </p:cNvPr>
          <p:cNvSpPr/>
          <p:nvPr/>
        </p:nvSpPr>
        <p:spPr>
          <a:xfrm>
            <a:off x="4974740" y="454638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B3E73"/>
                </a:solidFill>
                <a:latin typeface="Merriweather"/>
                <a:ea typeface="Merriweather"/>
                <a:cs typeface="Merriweather"/>
                <a:sym typeface="Merriweather"/>
              </a:rPr>
              <a:t>6</a:t>
            </a:r>
            <a:endParaRPr b="1">
              <a:solidFill>
                <a:srgbClr val="0B3E73"/>
              </a:solidFill>
              <a:latin typeface="Merriweather"/>
              <a:ea typeface="Merriweather"/>
              <a:cs typeface="Merriweather"/>
              <a:sym typeface="Merriweather"/>
            </a:endParaRPr>
          </a:p>
        </p:txBody>
      </p:sp>
      <p:sp>
        <p:nvSpPr>
          <p:cNvPr id="70" name="Google Shape;1418;p47">
            <a:extLst>
              <a:ext uri="{FF2B5EF4-FFF2-40B4-BE49-F238E27FC236}">
                <a16:creationId xmlns:a16="http://schemas.microsoft.com/office/drawing/2014/main" id="{6B3E76B9-2B76-8E42-96BE-B53AA0513A96}"/>
              </a:ext>
            </a:extLst>
          </p:cNvPr>
          <p:cNvSpPr/>
          <p:nvPr/>
        </p:nvSpPr>
        <p:spPr>
          <a:xfrm>
            <a:off x="5741614" y="4543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1" name="Google Shape;1419;p47">
            <a:extLst>
              <a:ext uri="{FF2B5EF4-FFF2-40B4-BE49-F238E27FC236}">
                <a16:creationId xmlns:a16="http://schemas.microsoft.com/office/drawing/2014/main" id="{E8972204-EA8E-5743-8410-C2258F7B35C0}"/>
              </a:ext>
            </a:extLst>
          </p:cNvPr>
          <p:cNvSpPr/>
          <p:nvPr/>
        </p:nvSpPr>
        <p:spPr>
          <a:xfrm>
            <a:off x="6502704" y="455165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2" name="Google Shape;1420;p47">
            <a:extLst>
              <a:ext uri="{FF2B5EF4-FFF2-40B4-BE49-F238E27FC236}">
                <a16:creationId xmlns:a16="http://schemas.microsoft.com/office/drawing/2014/main" id="{A422C49B-1E42-CF44-93BF-D9E2C42FA845}"/>
              </a:ext>
            </a:extLst>
          </p:cNvPr>
          <p:cNvSpPr/>
          <p:nvPr/>
        </p:nvSpPr>
        <p:spPr>
          <a:xfrm>
            <a:off x="7248545" y="45457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3" name="Google Shape;1420;p47">
            <a:extLst>
              <a:ext uri="{FF2B5EF4-FFF2-40B4-BE49-F238E27FC236}">
                <a16:creationId xmlns:a16="http://schemas.microsoft.com/office/drawing/2014/main" id="{250BB6BE-41D9-7E4F-A78E-22B1A32A87DA}"/>
              </a:ext>
            </a:extLst>
          </p:cNvPr>
          <p:cNvSpPr/>
          <p:nvPr/>
        </p:nvSpPr>
        <p:spPr>
          <a:xfrm>
            <a:off x="7983003" y="4545740"/>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a:solidFill>
                  <a:srgbClr val="0B3E73"/>
                </a:solidFill>
                <a:latin typeface="Merriweather"/>
                <a:ea typeface="Merriweather"/>
                <a:cs typeface="Merriweather"/>
                <a:sym typeface="Merriweather"/>
              </a:rPr>
              <a:t>10</a:t>
            </a:r>
            <a:endParaRPr sz="1200" b="1">
              <a:solidFill>
                <a:srgbClr val="0B3E73"/>
              </a:solidFill>
              <a:latin typeface="Merriweather"/>
              <a:ea typeface="Merriweather"/>
              <a:cs typeface="Merriweather"/>
              <a:sym typeface="Merriweather"/>
            </a:endParaRPr>
          </a:p>
        </p:txBody>
      </p:sp>
      <p:sp>
        <p:nvSpPr>
          <p:cNvPr id="74" name="Google Shape;1416;p47">
            <a:extLst>
              <a:ext uri="{FF2B5EF4-FFF2-40B4-BE49-F238E27FC236}">
                <a16:creationId xmlns:a16="http://schemas.microsoft.com/office/drawing/2014/main" id="{5E06422E-E06F-C042-87B5-0F3ECFCCB035}"/>
              </a:ext>
            </a:extLst>
          </p:cNvPr>
          <p:cNvSpPr/>
          <p:nvPr/>
        </p:nvSpPr>
        <p:spPr>
          <a:xfrm>
            <a:off x="3425471" y="455017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5" name="Google Shape;1426;p47">
            <a:extLst>
              <a:ext uri="{FF2B5EF4-FFF2-40B4-BE49-F238E27FC236}">
                <a16:creationId xmlns:a16="http://schemas.microsoft.com/office/drawing/2014/main" id="{B00025BB-6E4D-7E44-A0B0-77F36157FA2A}"/>
              </a:ext>
            </a:extLst>
          </p:cNvPr>
          <p:cNvSpPr/>
          <p:nvPr/>
        </p:nvSpPr>
        <p:spPr>
          <a:xfrm>
            <a:off x="7986070" y="4545179"/>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6" name="Google Shape;1426;p47">
            <a:extLst>
              <a:ext uri="{FF2B5EF4-FFF2-40B4-BE49-F238E27FC236}">
                <a16:creationId xmlns:a16="http://schemas.microsoft.com/office/drawing/2014/main" id="{402F631C-8A7F-9942-B397-3DF552A09C0A}"/>
              </a:ext>
            </a:extLst>
          </p:cNvPr>
          <p:cNvSpPr/>
          <p:nvPr/>
        </p:nvSpPr>
        <p:spPr>
          <a:xfrm>
            <a:off x="5749269" y="45387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7" name="Google Shape;1426;p47">
            <a:extLst>
              <a:ext uri="{FF2B5EF4-FFF2-40B4-BE49-F238E27FC236}">
                <a16:creationId xmlns:a16="http://schemas.microsoft.com/office/drawing/2014/main" id="{4DADC271-2FA4-F44F-AA92-D8126748A55B}"/>
              </a:ext>
            </a:extLst>
          </p:cNvPr>
          <p:cNvSpPr/>
          <p:nvPr/>
        </p:nvSpPr>
        <p:spPr>
          <a:xfrm>
            <a:off x="6505202" y="4548974"/>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78" name="Google Shape;1426;p47">
            <a:extLst>
              <a:ext uri="{FF2B5EF4-FFF2-40B4-BE49-F238E27FC236}">
                <a16:creationId xmlns:a16="http://schemas.microsoft.com/office/drawing/2014/main" id="{018CEC1E-348E-FE4B-BACB-8FBFA1599C07}"/>
              </a:ext>
            </a:extLst>
          </p:cNvPr>
          <p:cNvSpPr/>
          <p:nvPr/>
        </p:nvSpPr>
        <p:spPr>
          <a:xfrm>
            <a:off x="7262465" y="4538766"/>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3" name="Text Placeholder 2">
            <a:extLst>
              <a:ext uri="{FF2B5EF4-FFF2-40B4-BE49-F238E27FC236}">
                <a16:creationId xmlns:a16="http://schemas.microsoft.com/office/drawing/2014/main" id="{717A579C-06C1-E14C-B25F-D782415048B8}"/>
              </a:ext>
            </a:extLst>
          </p:cNvPr>
          <p:cNvSpPr>
            <a:spLocks noGrp="1"/>
          </p:cNvSpPr>
          <p:nvPr>
            <p:ph type="body" idx="1"/>
          </p:nvPr>
        </p:nvSpPr>
        <p:spPr/>
        <p:txBody>
          <a:bodyPr/>
          <a:lstStyle/>
          <a:p>
            <a:endParaRPr lang="en-US"/>
          </a:p>
        </p:txBody>
      </p:sp>
      <p:sp>
        <p:nvSpPr>
          <p:cNvPr id="1057" name="Google Shape;1057;p46"/>
          <p:cNvSpPr txBox="1">
            <a:spLocks noGrp="1"/>
          </p:cNvSpPr>
          <p:nvPr>
            <p:ph type="title"/>
          </p:nvPr>
        </p:nvSpPr>
        <p:spPr>
          <a:xfrm>
            <a:off x="311700" y="2202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0B3E73"/>
                </a:solidFill>
                <a:latin typeface="Charter Black" panose="02040503050506020203" pitchFamily="18" charset="0"/>
                <a:ea typeface="Merriweather Black"/>
                <a:cs typeface="Merriweather Black"/>
                <a:sym typeface="Merriweather Black"/>
              </a:rPr>
              <a:t>Build Community Support</a:t>
            </a:r>
            <a:endParaRPr b="1">
              <a:solidFill>
                <a:srgbClr val="0B3E73"/>
              </a:solidFill>
              <a:latin typeface="Charter Black" panose="02040503050506020203" pitchFamily="18" charset="0"/>
              <a:ea typeface="Merriweather Black"/>
              <a:cs typeface="Merriweather Black"/>
              <a:sym typeface="Merriweather Black"/>
            </a:endParaRPr>
          </a:p>
          <a:p>
            <a:pPr marL="0" lvl="0" indent="0" algn="l" rtl="0">
              <a:spcBef>
                <a:spcPts val="0"/>
              </a:spcBef>
              <a:spcAft>
                <a:spcPts val="0"/>
              </a:spcAft>
              <a:buNone/>
            </a:pPr>
            <a:endParaRPr b="1">
              <a:latin typeface="Charter Black" panose="02040503050506020203" pitchFamily="18" charset="0"/>
            </a:endParaRPr>
          </a:p>
          <a:p>
            <a:pPr marL="0" lvl="0" indent="0" algn="l" rtl="0">
              <a:spcBef>
                <a:spcPts val="0"/>
              </a:spcBef>
              <a:spcAft>
                <a:spcPts val="0"/>
              </a:spcAft>
              <a:buNone/>
            </a:pPr>
            <a:r>
              <a:rPr lang="en" b="1">
                <a:latin typeface="Charter Black" panose="02040503050506020203" pitchFamily="18" charset="0"/>
              </a:rPr>
              <a:t> It</a:t>
            </a:r>
            <a:endParaRPr b="1">
              <a:latin typeface="Charter Black" panose="02040503050506020203" pitchFamily="18" charset="0"/>
            </a:endParaRPr>
          </a:p>
          <a:p>
            <a:pPr marL="0" lvl="0" indent="0" algn="l" rtl="0">
              <a:spcBef>
                <a:spcPts val="0"/>
              </a:spcBef>
              <a:spcAft>
                <a:spcPts val="0"/>
              </a:spcAft>
              <a:buNone/>
            </a:pPr>
            <a:endParaRPr b="1">
              <a:latin typeface="Charter Black" panose="02040503050506020203" pitchFamily="18" charset="0"/>
            </a:endParaRPr>
          </a:p>
        </p:txBody>
      </p:sp>
      <p:sp>
        <p:nvSpPr>
          <p:cNvPr id="1058" name="Google Shape;1058;p46"/>
          <p:cNvSpPr txBox="1">
            <a:spLocks noGrp="1"/>
          </p:cNvSpPr>
          <p:nvPr>
            <p:ph type="body" idx="1"/>
          </p:nvPr>
        </p:nvSpPr>
        <p:spPr>
          <a:xfrm>
            <a:off x="311700" y="942825"/>
            <a:ext cx="8520600" cy="3416400"/>
          </a:xfrm>
          <a:prstGeom prst="rect">
            <a:avLst/>
          </a:prstGeom>
          <a:solidFill>
            <a:srgbClr val="0B3E73"/>
          </a:solidFill>
          <a:ln w="9525" cap="flat" cmpd="sng">
            <a:solidFill>
              <a:srgbClr val="FFBF6D"/>
            </a:solidFill>
            <a:prstDash val="solid"/>
            <a:round/>
            <a:headEnd type="none" w="sm" len="sm"/>
            <a:tailEnd type="none" w="sm" len="sm"/>
          </a:ln>
        </p:spPr>
        <p:txBody>
          <a:bodyPr spcFirstLastPara="1" wrap="square" lIns="91425" tIns="91425" rIns="91425" bIns="91425" anchor="t" anchorCtr="0">
            <a:noAutofit/>
          </a:bodyPr>
          <a:lstStyle/>
          <a:p>
            <a:pPr marL="0" indent="0">
              <a:buNone/>
            </a:pPr>
            <a:r>
              <a:rPr lang="en" sz="1700" b="1">
                <a:solidFill>
                  <a:schemeClr val="lt1"/>
                </a:solidFill>
                <a:latin typeface="CHARTER ROMAN" panose="02040503050506020203" pitchFamily="18" charset="0"/>
                <a:ea typeface="Merriweather"/>
                <a:cs typeface="Merriweather"/>
                <a:sym typeface="Merriweather"/>
              </a:rPr>
              <a:t>Reach out</a:t>
            </a:r>
            <a:r>
              <a:rPr lang="en" sz="1700">
                <a:solidFill>
                  <a:schemeClr val="lt1"/>
                </a:solidFill>
                <a:latin typeface="Charter Roman" panose="02040503050506020203" pitchFamily="18" charset="0"/>
                <a:ea typeface="Merriweather"/>
                <a:cs typeface="Merriweather"/>
                <a:sym typeface="Merriweather"/>
              </a:rPr>
              <a:t> to community members (teachers, parents, students and other community leaders)! Get broad community support through news coverage, petitions, rallies, etc.</a:t>
            </a:r>
            <a:endParaRPr sz="1700">
              <a:solidFill>
                <a:schemeClr val="lt1"/>
              </a:solidFill>
              <a:latin typeface="Charter Roman" panose="02040503050506020203" pitchFamily="18" charset="0"/>
              <a:ea typeface="Merriweather"/>
              <a:cs typeface="Merriweather"/>
              <a:sym typeface="Merriweather"/>
            </a:endParaRPr>
          </a:p>
          <a:p>
            <a:pPr marL="0" lvl="0" indent="0" algn="l" rtl="0">
              <a:spcBef>
                <a:spcPts val="1600"/>
              </a:spcBef>
              <a:spcAft>
                <a:spcPts val="0"/>
              </a:spcAft>
              <a:buNone/>
            </a:pPr>
            <a:r>
              <a:rPr lang="en" sz="1700">
                <a:solidFill>
                  <a:schemeClr val="lt1"/>
                </a:solidFill>
                <a:latin typeface="Charter Roman" panose="02040503050506020203" pitchFamily="18" charset="0"/>
                <a:ea typeface="Merriweather"/>
                <a:cs typeface="Merriweather"/>
                <a:sym typeface="Merriweather"/>
              </a:rPr>
              <a:t>Also start to reach out to community organizations that might be interested in helping, especially environmental justice (EJ) groups.</a:t>
            </a:r>
            <a:endParaRPr sz="1700">
              <a:solidFill>
                <a:schemeClr val="lt1"/>
              </a:solidFill>
              <a:latin typeface="Charter Roman" panose="02040503050506020203" pitchFamily="18" charset="0"/>
              <a:ea typeface="Merriweather"/>
              <a:cs typeface="Merriweather"/>
            </a:endParaRPr>
          </a:p>
          <a:p>
            <a:pPr marL="0" indent="0">
              <a:lnSpc>
                <a:spcPct val="114999"/>
              </a:lnSpc>
              <a:spcBef>
                <a:spcPts val="1600"/>
              </a:spcBef>
              <a:buNone/>
            </a:pPr>
            <a:endParaRPr lang="en" sz="1700">
              <a:solidFill>
                <a:schemeClr val="lt1"/>
              </a:solidFill>
              <a:latin typeface="Charter Roman" panose="02040503050506020203" pitchFamily="18" charset="0"/>
              <a:ea typeface="Merriweather"/>
              <a:cs typeface="Merriweather"/>
              <a:sym typeface="Merriweather"/>
            </a:endParaRPr>
          </a:p>
          <a:p>
            <a:pPr marL="0" indent="0">
              <a:spcBef>
                <a:spcPts val="1600"/>
              </a:spcBef>
              <a:buNone/>
            </a:pPr>
            <a:r>
              <a:rPr lang="en" sz="1700" i="1">
                <a:solidFill>
                  <a:schemeClr val="lt1"/>
                </a:solidFill>
                <a:latin typeface="CHARTER ROMAN" panose="02040503050506020203" pitchFamily="18" charset="0"/>
                <a:ea typeface="Merriweather"/>
                <a:cs typeface="Merriweather"/>
                <a:sym typeface="Merriweather"/>
              </a:rPr>
              <a:t>Note: This seems like the simplest step, but it might take the most</a:t>
            </a:r>
            <a:r>
              <a:rPr lang="en-US" sz="1700" i="1">
                <a:solidFill>
                  <a:schemeClr val="lt1"/>
                </a:solidFill>
                <a:latin typeface="CHARTER ROMAN" panose="02040503050506020203" pitchFamily="18" charset="0"/>
                <a:ea typeface="Merriweather"/>
                <a:cs typeface="Merriweather"/>
                <a:sym typeface="Merriweather"/>
              </a:rPr>
              <a:t> effort</a:t>
            </a:r>
            <a:r>
              <a:rPr lang="en" sz="1700" i="1">
                <a:solidFill>
                  <a:schemeClr val="lt1"/>
                </a:solidFill>
                <a:latin typeface="CHARTER ROMAN" panose="02040503050506020203" pitchFamily="18" charset="0"/>
                <a:ea typeface="Merriweather"/>
                <a:cs typeface="Merriweather"/>
                <a:sym typeface="Merriweather"/>
              </a:rPr>
              <a:t>.</a:t>
            </a:r>
            <a:r>
              <a:rPr lang="en-US" sz="1700" i="1">
                <a:solidFill>
                  <a:schemeClr val="lt1"/>
                </a:solidFill>
                <a:latin typeface="CHARTER ROMAN" panose="02040503050506020203" pitchFamily="18" charset="0"/>
                <a:ea typeface="Merriweather"/>
                <a:cs typeface="Merriweather"/>
              </a:rPr>
              <a:t> </a:t>
            </a:r>
            <a:r>
              <a:rPr lang="en" sz="1700" i="1">
                <a:solidFill>
                  <a:schemeClr val="lt1"/>
                </a:solidFill>
                <a:latin typeface="CHARTER ROMAN" panose="02040503050506020203" pitchFamily="18" charset="0"/>
                <a:ea typeface="Merriweather"/>
                <a:cs typeface="Merriweather"/>
                <a:sym typeface="Merriweather"/>
              </a:rPr>
              <a:t>Also, it’s okay if you are still completing other steps at the same time.</a:t>
            </a:r>
            <a:endParaRPr sz="1700">
              <a:solidFill>
                <a:schemeClr val="lt1"/>
              </a:solidFill>
              <a:latin typeface="Charter Roman" panose="02040503050506020203" pitchFamily="18" charset="0"/>
              <a:ea typeface="Merriweather"/>
              <a:cs typeface="Merriweather"/>
              <a:sym typeface="Merriweather"/>
            </a:endParaRPr>
          </a:p>
          <a:p>
            <a:pPr marL="0" lvl="0" indent="0" algn="l" rtl="0">
              <a:spcBef>
                <a:spcPts val="1600"/>
              </a:spcBef>
              <a:spcAft>
                <a:spcPts val="1600"/>
              </a:spcAft>
              <a:buNone/>
            </a:pPr>
            <a:endParaRPr sz="1700">
              <a:latin typeface="Charter Roman" panose="02040503050506020203" pitchFamily="18" charset="0"/>
              <a:ea typeface="Merriweather"/>
              <a:cs typeface="Merriweather"/>
              <a:sym typeface="Merriweather"/>
            </a:endParaRPr>
          </a:p>
        </p:txBody>
      </p:sp>
      <p:sp>
        <p:nvSpPr>
          <p:cNvPr id="1059" name="Google Shape;1059;p46"/>
          <p:cNvSpPr txBox="1">
            <a:spLocks noGrp="1"/>
          </p:cNvSpPr>
          <p:nvPr>
            <p:ph type="body" idx="1"/>
          </p:nvPr>
        </p:nvSpPr>
        <p:spPr>
          <a:xfrm>
            <a:off x="311700" y="4473050"/>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060" name="Google Shape;1060;p46"/>
          <p:cNvSpPr/>
          <p:nvPr/>
        </p:nvSpPr>
        <p:spPr>
          <a:xfrm>
            <a:off x="962100" y="4577300"/>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075" name="Google Shape;1075;p46"/>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077" name="Google Shape;1077;p46"/>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078" name="Google Shape;1078;p46"/>
          <p:cNvSpPr/>
          <p:nvPr/>
        </p:nvSpPr>
        <p:spPr>
          <a:xfrm>
            <a:off x="962100"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093" name="Google Shape;1093;p46"/>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095" name="Google Shape;1095;p46"/>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096" name="Google Shape;1096;p46"/>
          <p:cNvSpPr/>
          <p:nvPr/>
        </p:nvSpPr>
        <p:spPr>
          <a:xfrm>
            <a:off x="962100" y="456862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111" name="Google Shape;1111;p46"/>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112" name="Google Shape;1112;p46"/>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113" name="Google Shape;1113;p46"/>
          <p:cNvSpPr/>
          <p:nvPr/>
        </p:nvSpPr>
        <p:spPr>
          <a:xfrm>
            <a:off x="962100" y="456862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128" name="Google Shape;1128;p46"/>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129" name="Google Shape;1129;p46"/>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130" name="Google Shape;1130;p46"/>
          <p:cNvSpPr/>
          <p:nvPr/>
        </p:nvSpPr>
        <p:spPr>
          <a:xfrm>
            <a:off x="962100"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145" name="Google Shape;1145;p46"/>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146" name="Google Shape;1146;p46"/>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147" name="Google Shape;1147;p46"/>
          <p:cNvSpPr/>
          <p:nvPr/>
        </p:nvSpPr>
        <p:spPr>
          <a:xfrm>
            <a:off x="962100" y="456862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162" name="Google Shape;1162;p46"/>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163" name="Google Shape;1163;p46"/>
          <p:cNvSpPr txBox="1">
            <a:spLocks noGrp="1"/>
          </p:cNvSpPr>
          <p:nvPr>
            <p:ph type="body" idx="1"/>
          </p:nvPr>
        </p:nvSpPr>
        <p:spPr>
          <a:xfrm>
            <a:off x="311700" y="4473050"/>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164" name="Google Shape;1164;p46"/>
          <p:cNvSpPr/>
          <p:nvPr/>
        </p:nvSpPr>
        <p:spPr>
          <a:xfrm>
            <a:off x="962100" y="4577300"/>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179" name="Google Shape;1179;p46"/>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181" name="Google Shape;1181;p46"/>
          <p:cNvSpPr/>
          <p:nvPr/>
        </p:nvSpPr>
        <p:spPr>
          <a:xfrm>
            <a:off x="962100"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196" name="Google Shape;1196;p46"/>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197" name="Google Shape;1197;p46"/>
          <p:cNvSpPr txBox="1">
            <a:spLocks noGrp="1"/>
          </p:cNvSpPr>
          <p:nvPr>
            <p:ph type="body" idx="1"/>
          </p:nvPr>
        </p:nvSpPr>
        <p:spPr>
          <a:xfrm>
            <a:off x="311700" y="44702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198" name="Google Shape;1198;p46"/>
          <p:cNvSpPr/>
          <p:nvPr/>
        </p:nvSpPr>
        <p:spPr>
          <a:xfrm>
            <a:off x="962100" y="457452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13" name="Google Shape;1213;p46"/>
          <p:cNvSpPr txBox="1"/>
          <p:nvPr/>
        </p:nvSpPr>
        <p:spPr>
          <a:xfrm>
            <a:off x="363550" y="44849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14" name="Google Shape;1214;p46"/>
          <p:cNvSpPr txBox="1">
            <a:spLocks noGrp="1"/>
          </p:cNvSpPr>
          <p:nvPr>
            <p:ph type="body" idx="1"/>
          </p:nvPr>
        </p:nvSpPr>
        <p:spPr>
          <a:xfrm>
            <a:off x="311700" y="4466905"/>
            <a:ext cx="8520600" cy="415800"/>
          </a:xfrm>
          <a:prstGeom prst="rect">
            <a:avLst/>
          </a:prstGeom>
          <a:solidFill>
            <a:srgbClr val="0B3E73"/>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30" name="Google Shape;1230;p46"/>
          <p:cNvSpPr txBox="1"/>
          <p:nvPr/>
        </p:nvSpPr>
        <p:spPr>
          <a:xfrm>
            <a:off x="363550" y="44701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183" name="Google Shape;1426;p47">
            <a:extLst>
              <a:ext uri="{FF2B5EF4-FFF2-40B4-BE49-F238E27FC236}">
                <a16:creationId xmlns:a16="http://schemas.microsoft.com/office/drawing/2014/main" id="{A3F8BC6A-8909-F847-993D-C1A31FECB09C}"/>
              </a:ext>
            </a:extLst>
          </p:cNvPr>
          <p:cNvSpPr/>
          <p:nvPr/>
        </p:nvSpPr>
        <p:spPr>
          <a:xfrm>
            <a:off x="8010841" y="4556627"/>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84" name="Google Shape;1412;p47">
            <a:extLst>
              <a:ext uri="{FF2B5EF4-FFF2-40B4-BE49-F238E27FC236}">
                <a16:creationId xmlns:a16="http://schemas.microsoft.com/office/drawing/2014/main" id="{F84D505F-0B08-3943-B23F-460DEE0AF37B}"/>
              </a:ext>
            </a:extLst>
          </p:cNvPr>
          <p:cNvSpPr/>
          <p:nvPr/>
        </p:nvSpPr>
        <p:spPr>
          <a:xfrm>
            <a:off x="1031169" y="45472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B3E73"/>
              </a:solidFill>
              <a:latin typeface="Merriweather Black"/>
              <a:ea typeface="Merriweather Black"/>
              <a:cs typeface="Merriweather Black"/>
              <a:sym typeface="Merriweather Black"/>
            </a:endParaRPr>
          </a:p>
        </p:txBody>
      </p:sp>
      <p:sp>
        <p:nvSpPr>
          <p:cNvPr id="185" name="Google Shape;1413;p47">
            <a:extLst>
              <a:ext uri="{FF2B5EF4-FFF2-40B4-BE49-F238E27FC236}">
                <a16:creationId xmlns:a16="http://schemas.microsoft.com/office/drawing/2014/main" id="{0C616EF2-EE62-E949-8AF8-34B2B7058F1A}"/>
              </a:ext>
            </a:extLst>
          </p:cNvPr>
          <p:cNvSpPr/>
          <p:nvPr/>
        </p:nvSpPr>
        <p:spPr>
          <a:xfrm>
            <a:off x="1846554" y="455662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86" name="Google Shape;1414;p47">
            <a:extLst>
              <a:ext uri="{FF2B5EF4-FFF2-40B4-BE49-F238E27FC236}">
                <a16:creationId xmlns:a16="http://schemas.microsoft.com/office/drawing/2014/main" id="{4FB9B40A-2F97-814A-B156-58B9F7ED7A55}"/>
              </a:ext>
            </a:extLst>
          </p:cNvPr>
          <p:cNvSpPr/>
          <p:nvPr/>
        </p:nvSpPr>
        <p:spPr>
          <a:xfrm>
            <a:off x="2652145" y="455997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87" name="Google Shape;1416;p47">
            <a:extLst>
              <a:ext uri="{FF2B5EF4-FFF2-40B4-BE49-F238E27FC236}">
                <a16:creationId xmlns:a16="http://schemas.microsoft.com/office/drawing/2014/main" id="{A8CC3ED5-D548-1B48-A93D-81E2E3877B85}"/>
              </a:ext>
            </a:extLst>
          </p:cNvPr>
          <p:cNvSpPr/>
          <p:nvPr/>
        </p:nvSpPr>
        <p:spPr>
          <a:xfrm>
            <a:off x="4211173" y="458183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88" name="Google Shape;1417;p47">
            <a:extLst>
              <a:ext uri="{FF2B5EF4-FFF2-40B4-BE49-F238E27FC236}">
                <a16:creationId xmlns:a16="http://schemas.microsoft.com/office/drawing/2014/main" id="{F1301328-EDB1-9549-9E49-5F01B3F1BF1A}"/>
              </a:ext>
            </a:extLst>
          </p:cNvPr>
          <p:cNvSpPr/>
          <p:nvPr/>
        </p:nvSpPr>
        <p:spPr>
          <a:xfrm>
            <a:off x="4974740" y="456924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89" name="Google Shape;1418;p47">
            <a:extLst>
              <a:ext uri="{FF2B5EF4-FFF2-40B4-BE49-F238E27FC236}">
                <a16:creationId xmlns:a16="http://schemas.microsoft.com/office/drawing/2014/main" id="{1B1E4833-D31C-2F49-947B-AAF2DD43B822}"/>
              </a:ext>
            </a:extLst>
          </p:cNvPr>
          <p:cNvSpPr/>
          <p:nvPr/>
        </p:nvSpPr>
        <p:spPr>
          <a:xfrm>
            <a:off x="5741614" y="456662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B3E73"/>
                </a:solidFill>
                <a:latin typeface="Merriweather"/>
                <a:ea typeface="Merriweather"/>
                <a:cs typeface="Merriweather"/>
                <a:sym typeface="Merriweather"/>
              </a:rPr>
              <a:t>7</a:t>
            </a:r>
            <a:endParaRPr b="1">
              <a:solidFill>
                <a:srgbClr val="0B3E73"/>
              </a:solidFill>
              <a:latin typeface="Merriweather"/>
              <a:ea typeface="Merriweather"/>
              <a:cs typeface="Merriweather"/>
              <a:sym typeface="Merriweather"/>
            </a:endParaRPr>
          </a:p>
        </p:txBody>
      </p:sp>
      <p:sp>
        <p:nvSpPr>
          <p:cNvPr id="190" name="Google Shape;1419;p47">
            <a:extLst>
              <a:ext uri="{FF2B5EF4-FFF2-40B4-BE49-F238E27FC236}">
                <a16:creationId xmlns:a16="http://schemas.microsoft.com/office/drawing/2014/main" id="{E54EDB39-6F88-5B4A-888E-9C9DE19236CA}"/>
              </a:ext>
            </a:extLst>
          </p:cNvPr>
          <p:cNvSpPr/>
          <p:nvPr/>
        </p:nvSpPr>
        <p:spPr>
          <a:xfrm>
            <a:off x="6502704" y="457451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rgbClr val="0B3E73"/>
                </a:solidFill>
                <a:latin typeface="Merriweather"/>
                <a:ea typeface="Merriweather"/>
                <a:cs typeface="Merriweather"/>
                <a:sym typeface="Merriweather"/>
              </a:rPr>
              <a:t>   </a:t>
            </a:r>
            <a:endParaRPr b="1">
              <a:solidFill>
                <a:srgbClr val="0B3E73"/>
              </a:solidFill>
              <a:latin typeface="Merriweather"/>
              <a:ea typeface="Merriweather"/>
              <a:cs typeface="Merriweather"/>
              <a:sym typeface="Merriweather"/>
            </a:endParaRPr>
          </a:p>
        </p:txBody>
      </p:sp>
      <p:sp>
        <p:nvSpPr>
          <p:cNvPr id="191" name="Google Shape;1416;p47">
            <a:extLst>
              <a:ext uri="{FF2B5EF4-FFF2-40B4-BE49-F238E27FC236}">
                <a16:creationId xmlns:a16="http://schemas.microsoft.com/office/drawing/2014/main" id="{9E814F78-D82B-4145-9D1C-2C4BAC11E6FC}"/>
              </a:ext>
            </a:extLst>
          </p:cNvPr>
          <p:cNvSpPr/>
          <p:nvPr/>
        </p:nvSpPr>
        <p:spPr>
          <a:xfrm>
            <a:off x="3448331" y="457303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92" name="Google Shape;1426;p47">
            <a:extLst>
              <a:ext uri="{FF2B5EF4-FFF2-40B4-BE49-F238E27FC236}">
                <a16:creationId xmlns:a16="http://schemas.microsoft.com/office/drawing/2014/main" id="{41779A2B-CEB1-AA4A-B2F8-C5F7103819E4}"/>
              </a:ext>
            </a:extLst>
          </p:cNvPr>
          <p:cNvSpPr/>
          <p:nvPr/>
        </p:nvSpPr>
        <p:spPr>
          <a:xfrm>
            <a:off x="7243967" y="4561503"/>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43" name="Google Shape;1426;p47">
            <a:extLst>
              <a:ext uri="{FF2B5EF4-FFF2-40B4-BE49-F238E27FC236}">
                <a16:creationId xmlns:a16="http://schemas.microsoft.com/office/drawing/2014/main" id="{6BF95024-171E-4B1D-A571-6871B6953EDA}"/>
              </a:ext>
            </a:extLst>
          </p:cNvPr>
          <p:cNvSpPr/>
          <p:nvPr/>
        </p:nvSpPr>
        <p:spPr>
          <a:xfrm>
            <a:off x="6492791" y="4576833"/>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35"/>
        <p:cNvGrpSpPr/>
        <p:nvPr/>
      </p:nvGrpSpPr>
      <p:grpSpPr>
        <a:xfrm>
          <a:off x="0" y="0"/>
          <a:ext cx="0" cy="0"/>
          <a:chOff x="0" y="0"/>
          <a:chExt cx="0" cy="0"/>
        </a:xfrm>
      </p:grpSpPr>
      <p:sp>
        <p:nvSpPr>
          <p:cNvPr id="1236" name="Google Shape;1236;p47"/>
          <p:cNvSpPr txBox="1">
            <a:spLocks noGrp="1"/>
          </p:cNvSpPr>
          <p:nvPr>
            <p:ph type="title"/>
          </p:nvPr>
        </p:nvSpPr>
        <p:spPr>
          <a:xfrm>
            <a:off x="311700" y="220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0B3E73"/>
                </a:solidFill>
                <a:latin typeface="Charter Black" panose="02040503050506020203" pitchFamily="18" charset="0"/>
                <a:ea typeface="Merriweather Black"/>
                <a:cs typeface="Merriweather Black"/>
                <a:sym typeface="Merriweather Black"/>
              </a:rPr>
              <a:t>Go to Decision Makers</a:t>
            </a:r>
            <a:endParaRPr b="1">
              <a:solidFill>
                <a:srgbClr val="0B3E73"/>
              </a:solidFill>
              <a:latin typeface="Charter Black" panose="02040503050506020203" pitchFamily="18" charset="0"/>
              <a:ea typeface="Merriweather Black"/>
              <a:cs typeface="Merriweather Black"/>
              <a:sym typeface="Merriweather Black"/>
            </a:endParaRPr>
          </a:p>
          <a:p>
            <a:pPr marL="0" lvl="0" indent="0" algn="l" rtl="0">
              <a:spcBef>
                <a:spcPts val="0"/>
              </a:spcBef>
              <a:spcAft>
                <a:spcPts val="0"/>
              </a:spcAft>
              <a:buNone/>
            </a:pPr>
            <a:endParaRPr b="1">
              <a:latin typeface="Charter Black" panose="02040503050506020203" pitchFamily="18" charset="0"/>
            </a:endParaRPr>
          </a:p>
          <a:p>
            <a:pPr marL="0" lvl="0" indent="0" algn="l" rtl="0">
              <a:spcBef>
                <a:spcPts val="0"/>
              </a:spcBef>
              <a:spcAft>
                <a:spcPts val="0"/>
              </a:spcAft>
              <a:buNone/>
            </a:pPr>
            <a:endParaRPr b="1">
              <a:latin typeface="Charter Black" panose="02040503050506020203" pitchFamily="18" charset="0"/>
            </a:endParaRPr>
          </a:p>
          <a:p>
            <a:pPr marL="0" lvl="0" indent="0" algn="l" rtl="0">
              <a:spcBef>
                <a:spcPts val="0"/>
              </a:spcBef>
              <a:spcAft>
                <a:spcPts val="0"/>
              </a:spcAft>
              <a:buNone/>
            </a:pPr>
            <a:r>
              <a:rPr lang="en" b="1">
                <a:latin typeface="Charter Black" panose="02040503050506020203" pitchFamily="18" charset="0"/>
              </a:rPr>
              <a:t> It</a:t>
            </a:r>
            <a:endParaRPr b="1">
              <a:latin typeface="Charter Black" panose="02040503050506020203" pitchFamily="18" charset="0"/>
            </a:endParaRPr>
          </a:p>
          <a:p>
            <a:pPr marL="0" lvl="0" indent="0" algn="l" rtl="0">
              <a:spcBef>
                <a:spcPts val="0"/>
              </a:spcBef>
              <a:spcAft>
                <a:spcPts val="0"/>
              </a:spcAft>
              <a:buNone/>
            </a:pPr>
            <a:endParaRPr b="1">
              <a:latin typeface="Charter Black" panose="02040503050506020203" pitchFamily="18" charset="0"/>
            </a:endParaRPr>
          </a:p>
        </p:txBody>
      </p:sp>
      <p:sp>
        <p:nvSpPr>
          <p:cNvPr id="1237" name="Google Shape;1237;p47"/>
          <p:cNvSpPr txBox="1">
            <a:spLocks noGrp="1"/>
          </p:cNvSpPr>
          <p:nvPr>
            <p:ph type="body" idx="1"/>
          </p:nvPr>
        </p:nvSpPr>
        <p:spPr>
          <a:xfrm>
            <a:off x="311700" y="942850"/>
            <a:ext cx="8520600" cy="3416400"/>
          </a:xfrm>
          <a:prstGeom prst="rect">
            <a:avLst/>
          </a:prstGeom>
          <a:solidFill>
            <a:srgbClr val="0B3E73"/>
          </a:solidFill>
          <a:ln w="9525" cap="flat" cmpd="sng">
            <a:solidFill>
              <a:srgbClr val="FFBF6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chemeClr val="lt1"/>
                </a:solidFill>
                <a:latin typeface="Charter Roman" panose="02040503050506020203" pitchFamily="18" charset="0"/>
                <a:ea typeface="Merriweather"/>
                <a:cs typeface="Merriweather"/>
                <a:sym typeface="Merriweather"/>
              </a:rPr>
              <a:t>Now you have...</a:t>
            </a:r>
            <a:endParaRPr sz="1700">
              <a:solidFill>
                <a:schemeClr val="lt1"/>
              </a:solidFill>
              <a:latin typeface="Charter Roman" panose="02040503050506020203" pitchFamily="18" charset="0"/>
              <a:ea typeface="Merriweather"/>
              <a:cs typeface="Merriweather"/>
              <a:sym typeface="Merriweather"/>
            </a:endParaRPr>
          </a:p>
          <a:p>
            <a:pPr marL="457200" lvl="0" indent="-317500" algn="l" rtl="0">
              <a:spcBef>
                <a:spcPts val="1600"/>
              </a:spcBef>
              <a:spcAft>
                <a:spcPts val="0"/>
              </a:spcAft>
              <a:buClr>
                <a:schemeClr val="lt1"/>
              </a:buClr>
              <a:buSzPts val="1400"/>
              <a:buFont typeface="Merriweather"/>
              <a:buChar char="-"/>
            </a:pPr>
            <a:r>
              <a:rPr lang="en" sz="1700">
                <a:solidFill>
                  <a:schemeClr val="lt1"/>
                </a:solidFill>
                <a:latin typeface="Charter Roman" panose="02040503050506020203" pitchFamily="18" charset="0"/>
                <a:ea typeface="Merriweather"/>
                <a:cs typeface="Merriweather"/>
                <a:sym typeface="Merriweather"/>
              </a:rPr>
              <a:t>Strong allies that support you</a:t>
            </a:r>
            <a:endParaRPr sz="1700">
              <a:solidFill>
                <a:schemeClr val="lt1"/>
              </a:solidFill>
              <a:latin typeface="Charter Roman" panose="02040503050506020203" pitchFamily="18" charset="0"/>
              <a:ea typeface="Merriweather"/>
              <a:cs typeface="Merriweather"/>
            </a:endParaRPr>
          </a:p>
          <a:p>
            <a:pPr marL="457200" lvl="0" indent="-317500" algn="l" rtl="0">
              <a:spcBef>
                <a:spcPts val="0"/>
              </a:spcBef>
              <a:spcAft>
                <a:spcPts val="0"/>
              </a:spcAft>
              <a:buClr>
                <a:schemeClr val="lt1"/>
              </a:buClr>
              <a:buSzPts val="1400"/>
              <a:buFont typeface="Merriweather"/>
              <a:buChar char="-"/>
            </a:pPr>
            <a:r>
              <a:rPr lang="en" sz="1700">
                <a:solidFill>
                  <a:schemeClr val="lt1"/>
                </a:solidFill>
                <a:latin typeface="Charter Roman" panose="02040503050506020203" pitchFamily="18" charset="0"/>
                <a:ea typeface="Merriweather"/>
                <a:cs typeface="Merriweather"/>
                <a:sym typeface="Merriweather"/>
              </a:rPr>
              <a:t>An understanding of your </a:t>
            </a:r>
            <a:r>
              <a:rPr lang="en-US" sz="1700">
                <a:solidFill>
                  <a:schemeClr val="lt1"/>
                </a:solidFill>
                <a:latin typeface="Charter Roman" panose="02040503050506020203" pitchFamily="18" charset="0"/>
                <a:ea typeface="Merriweather"/>
                <a:cs typeface="Merriweather"/>
                <a:sym typeface="Merriweather"/>
              </a:rPr>
              <a:t>school’s energy situation</a:t>
            </a:r>
            <a:endParaRPr sz="1700">
              <a:solidFill>
                <a:schemeClr val="lt1"/>
              </a:solidFill>
              <a:latin typeface="Charter Roman" panose="02040503050506020203" pitchFamily="18" charset="0"/>
              <a:ea typeface="Merriweather"/>
              <a:cs typeface="Merriweather"/>
            </a:endParaRPr>
          </a:p>
          <a:p>
            <a:pPr marL="457200" lvl="0" indent="-317500" algn="l" rtl="0">
              <a:spcBef>
                <a:spcPts val="0"/>
              </a:spcBef>
              <a:spcAft>
                <a:spcPts val="0"/>
              </a:spcAft>
              <a:buClr>
                <a:schemeClr val="lt1"/>
              </a:buClr>
              <a:buSzPts val="1400"/>
              <a:buFont typeface="Merriweather"/>
              <a:buChar char="-"/>
            </a:pPr>
            <a:r>
              <a:rPr lang="en" sz="1700">
                <a:solidFill>
                  <a:schemeClr val="lt1"/>
                </a:solidFill>
                <a:latin typeface="Charter Roman" panose="02040503050506020203" pitchFamily="18" charset="0"/>
                <a:ea typeface="Merriweather"/>
                <a:cs typeface="Merriweather"/>
                <a:sym typeface="Merriweather"/>
              </a:rPr>
              <a:t>A relationship with a key decision maker and facilities personnel</a:t>
            </a:r>
            <a:endParaRPr sz="1700">
              <a:solidFill>
                <a:schemeClr val="lt1"/>
              </a:solidFill>
              <a:latin typeface="Charter Roman" panose="02040503050506020203" pitchFamily="18" charset="0"/>
              <a:ea typeface="Merriweather"/>
              <a:cs typeface="Merriweather"/>
            </a:endParaRPr>
          </a:p>
          <a:p>
            <a:pPr marL="457200" lvl="0" indent="-317500" algn="l" rtl="0">
              <a:spcBef>
                <a:spcPts val="0"/>
              </a:spcBef>
              <a:spcAft>
                <a:spcPts val="0"/>
              </a:spcAft>
              <a:buClr>
                <a:schemeClr val="lt1"/>
              </a:buClr>
              <a:buSzPts val="1400"/>
              <a:buFont typeface="Merriweather"/>
              <a:buChar char="-"/>
            </a:pPr>
            <a:r>
              <a:rPr lang="en" sz="1700">
                <a:solidFill>
                  <a:schemeClr val="lt1"/>
                </a:solidFill>
                <a:latin typeface="Charter Roman" panose="02040503050506020203" pitchFamily="18" charset="0"/>
                <a:ea typeface="Merriweather"/>
                <a:cs typeface="Merriweather"/>
                <a:sym typeface="Merriweather"/>
              </a:rPr>
              <a:t>A</a:t>
            </a:r>
            <a:r>
              <a:rPr lang="en-US" sz="1700">
                <a:solidFill>
                  <a:schemeClr val="lt1"/>
                </a:solidFill>
                <a:latin typeface="Charter Roman" panose="02040503050506020203" pitchFamily="18" charset="0"/>
                <a:ea typeface="Merriweather"/>
                <a:cs typeface="Merriweather"/>
                <a:sym typeface="Merriweather"/>
              </a:rPr>
              <a:t>n</a:t>
            </a:r>
            <a:r>
              <a:rPr lang="en" sz="1700">
                <a:solidFill>
                  <a:schemeClr val="lt1"/>
                </a:solidFill>
                <a:latin typeface="Charter Roman" panose="02040503050506020203" pitchFamily="18" charset="0"/>
                <a:ea typeface="Merriweather"/>
                <a:cs typeface="Merriweather"/>
                <a:sym typeface="Merriweather"/>
              </a:rPr>
              <a:t>d broad community support</a:t>
            </a:r>
            <a:endParaRPr sz="1700">
              <a:solidFill>
                <a:schemeClr val="lt1"/>
              </a:solidFill>
              <a:latin typeface="Charter Roman" panose="02040503050506020203" pitchFamily="18" charset="0"/>
              <a:ea typeface="Merriweather"/>
              <a:cs typeface="Merriweather"/>
            </a:endParaRPr>
          </a:p>
          <a:p>
            <a:pPr marL="0" indent="0">
              <a:spcBef>
                <a:spcPts val="1600"/>
              </a:spcBef>
              <a:buNone/>
            </a:pPr>
            <a:r>
              <a:rPr lang="en" sz="1600">
                <a:solidFill>
                  <a:schemeClr val="lt1"/>
                </a:solidFill>
                <a:latin typeface="Charter Roman" panose="02040503050506020203" pitchFamily="18" charset="0"/>
                <a:ea typeface="Merriweather"/>
                <a:cs typeface="Merriweather"/>
                <a:sym typeface="Merriweather"/>
              </a:rPr>
              <a:t>It’s time to take your proposal to the decision makers. If they are skeptical, you can remind them of your broad coalition including parents, teachers, students and community leaders. </a:t>
            </a:r>
            <a:endParaRPr sz="1600">
              <a:solidFill>
                <a:schemeClr val="lt1"/>
              </a:solidFill>
              <a:latin typeface="Charter Roman" panose="02040503050506020203" pitchFamily="18" charset="0"/>
              <a:ea typeface="Merriweather"/>
              <a:cs typeface="Merriweather"/>
              <a:sym typeface="Merriweather"/>
            </a:endParaRPr>
          </a:p>
          <a:p>
            <a:pPr marL="0" lvl="0" indent="0" algn="l" rtl="0">
              <a:spcBef>
                <a:spcPts val="1600"/>
              </a:spcBef>
              <a:spcAft>
                <a:spcPts val="1600"/>
              </a:spcAft>
              <a:buNone/>
            </a:pPr>
            <a:r>
              <a:rPr lang="en" sz="1600">
                <a:solidFill>
                  <a:schemeClr val="lt1"/>
                </a:solidFill>
                <a:latin typeface="Charter Roman" panose="02040503050506020203" pitchFamily="18" charset="0"/>
                <a:ea typeface="Merriweather"/>
                <a:cs typeface="Merriweather"/>
                <a:sym typeface="Merriweather"/>
              </a:rPr>
              <a:t>It might take some pushing, but be persistent and change will happen!</a:t>
            </a:r>
            <a:endParaRPr sz="1600">
              <a:solidFill>
                <a:schemeClr val="lt1"/>
              </a:solidFill>
              <a:latin typeface="Charter Roman" panose="02040503050506020203" pitchFamily="18" charset="0"/>
              <a:ea typeface="Merriweather"/>
              <a:cs typeface="Merriweather"/>
              <a:sym typeface="Merriweather"/>
            </a:endParaRPr>
          </a:p>
        </p:txBody>
      </p:sp>
      <p:sp>
        <p:nvSpPr>
          <p:cNvPr id="1238" name="Google Shape;1238;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54" name="Google Shape;1254;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56" name="Google Shape;1256;p47"/>
          <p:cNvSpPr txBox="1">
            <a:spLocks noGrp="1"/>
          </p:cNvSpPr>
          <p:nvPr>
            <p:ph type="body" idx="1"/>
          </p:nvPr>
        </p:nvSpPr>
        <p:spPr>
          <a:xfrm>
            <a:off x="311700" y="4473050"/>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72" name="Google Shape;1272;p47"/>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74" name="Google Shape;1274;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90" name="Google Shape;1290;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92" name="Google Shape;1292;p47"/>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08" name="Google Shape;1308;p47"/>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09" name="Google Shape;1309;p47"/>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25" name="Google Shape;1325;p47"/>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26" name="Google Shape;1326;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42" name="Google Shape;1342;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43" name="Google Shape;1343;p47"/>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59" name="Google Shape;1359;p47"/>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60" name="Google Shape;1360;p47"/>
          <p:cNvSpPr txBox="1">
            <a:spLocks noGrp="1"/>
          </p:cNvSpPr>
          <p:nvPr>
            <p:ph type="body" idx="1"/>
          </p:nvPr>
        </p:nvSpPr>
        <p:spPr>
          <a:xfrm>
            <a:off x="311700" y="4473050"/>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76" name="Google Shape;1376;p47"/>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77" name="Google Shape;1377;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93" name="Google Shape;1393;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94" name="Google Shape;1394;p47"/>
          <p:cNvSpPr txBox="1">
            <a:spLocks noGrp="1"/>
          </p:cNvSpPr>
          <p:nvPr>
            <p:ph type="body" idx="1"/>
          </p:nvPr>
        </p:nvSpPr>
        <p:spPr>
          <a:xfrm>
            <a:off x="311700" y="44702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410" name="Google Shape;1410;p47"/>
          <p:cNvSpPr txBox="1"/>
          <p:nvPr/>
        </p:nvSpPr>
        <p:spPr>
          <a:xfrm>
            <a:off x="363550" y="44849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411" name="Google Shape;1411;p47"/>
          <p:cNvSpPr txBox="1">
            <a:spLocks noGrp="1"/>
          </p:cNvSpPr>
          <p:nvPr>
            <p:ph type="body" idx="1"/>
          </p:nvPr>
        </p:nvSpPr>
        <p:spPr>
          <a:xfrm>
            <a:off x="311700" y="4466905"/>
            <a:ext cx="8520600" cy="415800"/>
          </a:xfrm>
          <a:prstGeom prst="rect">
            <a:avLst/>
          </a:prstGeom>
          <a:solidFill>
            <a:srgbClr val="0B3E73"/>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427" name="Google Shape;1427;p47"/>
          <p:cNvSpPr txBox="1"/>
          <p:nvPr/>
        </p:nvSpPr>
        <p:spPr>
          <a:xfrm>
            <a:off x="363550" y="44701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243" name="Google Shape;1426;p47">
            <a:extLst>
              <a:ext uri="{FF2B5EF4-FFF2-40B4-BE49-F238E27FC236}">
                <a16:creationId xmlns:a16="http://schemas.microsoft.com/office/drawing/2014/main" id="{CCC77A67-D970-DC45-98CC-1DEC6EC6BEB1}"/>
              </a:ext>
            </a:extLst>
          </p:cNvPr>
          <p:cNvSpPr/>
          <p:nvPr/>
        </p:nvSpPr>
        <p:spPr>
          <a:xfrm>
            <a:off x="8010841" y="4556627"/>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244" name="Google Shape;1412;p47">
            <a:extLst>
              <a:ext uri="{FF2B5EF4-FFF2-40B4-BE49-F238E27FC236}">
                <a16:creationId xmlns:a16="http://schemas.microsoft.com/office/drawing/2014/main" id="{0CFF7724-DA9E-BA4D-B271-ACBEDA3579C2}"/>
              </a:ext>
            </a:extLst>
          </p:cNvPr>
          <p:cNvSpPr/>
          <p:nvPr/>
        </p:nvSpPr>
        <p:spPr>
          <a:xfrm>
            <a:off x="1031169" y="45472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B3E73"/>
              </a:solidFill>
              <a:latin typeface="Merriweather Black"/>
              <a:ea typeface="Merriweather Black"/>
              <a:cs typeface="Merriweather Black"/>
              <a:sym typeface="Merriweather Black"/>
            </a:endParaRPr>
          </a:p>
        </p:txBody>
      </p:sp>
      <p:sp>
        <p:nvSpPr>
          <p:cNvPr id="245" name="Google Shape;1413;p47">
            <a:extLst>
              <a:ext uri="{FF2B5EF4-FFF2-40B4-BE49-F238E27FC236}">
                <a16:creationId xmlns:a16="http://schemas.microsoft.com/office/drawing/2014/main" id="{7FF290E8-FB4B-864C-A628-94CC4EC3D6B0}"/>
              </a:ext>
            </a:extLst>
          </p:cNvPr>
          <p:cNvSpPr/>
          <p:nvPr/>
        </p:nvSpPr>
        <p:spPr>
          <a:xfrm>
            <a:off x="1846554" y="455662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246" name="Google Shape;1414;p47">
            <a:extLst>
              <a:ext uri="{FF2B5EF4-FFF2-40B4-BE49-F238E27FC236}">
                <a16:creationId xmlns:a16="http://schemas.microsoft.com/office/drawing/2014/main" id="{856A1FE8-214E-2E43-B17F-92A83C785A4F}"/>
              </a:ext>
            </a:extLst>
          </p:cNvPr>
          <p:cNvSpPr/>
          <p:nvPr/>
        </p:nvSpPr>
        <p:spPr>
          <a:xfrm>
            <a:off x="2652145" y="455997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247" name="Google Shape;1416;p47">
            <a:extLst>
              <a:ext uri="{FF2B5EF4-FFF2-40B4-BE49-F238E27FC236}">
                <a16:creationId xmlns:a16="http://schemas.microsoft.com/office/drawing/2014/main" id="{377063B4-A084-764B-9E70-708299566B42}"/>
              </a:ext>
            </a:extLst>
          </p:cNvPr>
          <p:cNvSpPr/>
          <p:nvPr/>
        </p:nvSpPr>
        <p:spPr>
          <a:xfrm>
            <a:off x="4211173" y="458183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248" name="Google Shape;1417;p47">
            <a:extLst>
              <a:ext uri="{FF2B5EF4-FFF2-40B4-BE49-F238E27FC236}">
                <a16:creationId xmlns:a16="http://schemas.microsoft.com/office/drawing/2014/main" id="{A66EDA7C-CD38-194C-B039-69EF77858158}"/>
              </a:ext>
            </a:extLst>
          </p:cNvPr>
          <p:cNvSpPr/>
          <p:nvPr/>
        </p:nvSpPr>
        <p:spPr>
          <a:xfrm>
            <a:off x="4974740" y="456924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249" name="Google Shape;1418;p47">
            <a:extLst>
              <a:ext uri="{FF2B5EF4-FFF2-40B4-BE49-F238E27FC236}">
                <a16:creationId xmlns:a16="http://schemas.microsoft.com/office/drawing/2014/main" id="{CB19E4A8-D386-CA43-9F92-063917C280A1}"/>
              </a:ext>
            </a:extLst>
          </p:cNvPr>
          <p:cNvSpPr/>
          <p:nvPr/>
        </p:nvSpPr>
        <p:spPr>
          <a:xfrm>
            <a:off x="5741614" y="456662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250" name="Google Shape;1419;p47">
            <a:extLst>
              <a:ext uri="{FF2B5EF4-FFF2-40B4-BE49-F238E27FC236}">
                <a16:creationId xmlns:a16="http://schemas.microsoft.com/office/drawing/2014/main" id="{0E9DDCC4-C48E-7F4F-B815-C7B4C5D5C279}"/>
              </a:ext>
            </a:extLst>
          </p:cNvPr>
          <p:cNvSpPr/>
          <p:nvPr/>
        </p:nvSpPr>
        <p:spPr>
          <a:xfrm>
            <a:off x="6502704" y="457451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rgbClr val="0B3E73"/>
                </a:solidFill>
                <a:latin typeface="Merriweather"/>
                <a:ea typeface="Merriweather"/>
                <a:cs typeface="Merriweather"/>
                <a:sym typeface="Merriweather"/>
              </a:rPr>
              <a:t>   8</a:t>
            </a:r>
            <a:endParaRPr b="1">
              <a:solidFill>
                <a:srgbClr val="0B3E73"/>
              </a:solidFill>
              <a:latin typeface="Merriweather"/>
              <a:ea typeface="Merriweather"/>
              <a:cs typeface="Merriweather"/>
              <a:sym typeface="Merriweather"/>
            </a:endParaRPr>
          </a:p>
        </p:txBody>
      </p:sp>
      <p:sp>
        <p:nvSpPr>
          <p:cNvPr id="252" name="Google Shape;1416;p47">
            <a:extLst>
              <a:ext uri="{FF2B5EF4-FFF2-40B4-BE49-F238E27FC236}">
                <a16:creationId xmlns:a16="http://schemas.microsoft.com/office/drawing/2014/main" id="{9BA09FBB-4D4C-9947-B4FC-D38F68CAB22F}"/>
              </a:ext>
            </a:extLst>
          </p:cNvPr>
          <p:cNvSpPr/>
          <p:nvPr/>
        </p:nvSpPr>
        <p:spPr>
          <a:xfrm>
            <a:off x="3448331" y="457303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253" name="Google Shape;1426;p47">
            <a:extLst>
              <a:ext uri="{FF2B5EF4-FFF2-40B4-BE49-F238E27FC236}">
                <a16:creationId xmlns:a16="http://schemas.microsoft.com/office/drawing/2014/main" id="{E894E33D-B42E-7345-913B-00DE0069AC2D}"/>
              </a:ext>
            </a:extLst>
          </p:cNvPr>
          <p:cNvSpPr/>
          <p:nvPr/>
        </p:nvSpPr>
        <p:spPr>
          <a:xfrm>
            <a:off x="7243967" y="4561503"/>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35"/>
        <p:cNvGrpSpPr/>
        <p:nvPr/>
      </p:nvGrpSpPr>
      <p:grpSpPr>
        <a:xfrm>
          <a:off x="0" y="0"/>
          <a:ext cx="0" cy="0"/>
          <a:chOff x="0" y="0"/>
          <a:chExt cx="0" cy="0"/>
        </a:xfrm>
      </p:grpSpPr>
      <p:sp>
        <p:nvSpPr>
          <p:cNvPr id="1236" name="Google Shape;1236;p47"/>
          <p:cNvSpPr txBox="1">
            <a:spLocks noGrp="1"/>
          </p:cNvSpPr>
          <p:nvPr>
            <p:ph type="title"/>
          </p:nvPr>
        </p:nvSpPr>
        <p:spPr>
          <a:xfrm>
            <a:off x="311700" y="220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solidFill>
                  <a:srgbClr val="0B3E73"/>
                </a:solidFill>
                <a:latin typeface="Charter Black" panose="02040503050506020203" pitchFamily="18" charset="0"/>
                <a:ea typeface="Merriweather Black"/>
                <a:cs typeface="Merriweather Black"/>
                <a:sym typeface="Merriweather Black"/>
              </a:rPr>
              <a:t>Pushing Decision Makers</a:t>
            </a:r>
            <a:endParaRPr b="1">
              <a:solidFill>
                <a:srgbClr val="0B3E73"/>
              </a:solidFill>
              <a:latin typeface="Charter Black" panose="02040503050506020203" pitchFamily="18" charset="0"/>
              <a:ea typeface="Merriweather Black"/>
              <a:cs typeface="Merriweather Black"/>
              <a:sym typeface="Merriweather Black"/>
            </a:endParaRPr>
          </a:p>
          <a:p>
            <a:pPr marL="0" lvl="0" indent="0" algn="l" rtl="0">
              <a:spcBef>
                <a:spcPts val="0"/>
              </a:spcBef>
              <a:spcAft>
                <a:spcPts val="0"/>
              </a:spcAft>
              <a:buNone/>
            </a:pPr>
            <a:endParaRPr b="1">
              <a:latin typeface="Charter Black" panose="02040503050506020203" pitchFamily="18" charset="0"/>
            </a:endParaRPr>
          </a:p>
          <a:p>
            <a:pPr marL="0" lvl="0" indent="0" algn="l" rtl="0">
              <a:spcBef>
                <a:spcPts val="0"/>
              </a:spcBef>
              <a:spcAft>
                <a:spcPts val="0"/>
              </a:spcAft>
              <a:buNone/>
            </a:pPr>
            <a:endParaRPr b="1">
              <a:latin typeface="Charter Black" panose="02040503050506020203" pitchFamily="18" charset="0"/>
            </a:endParaRPr>
          </a:p>
          <a:p>
            <a:pPr marL="0" lvl="0" indent="0" algn="l" rtl="0">
              <a:spcBef>
                <a:spcPts val="0"/>
              </a:spcBef>
              <a:spcAft>
                <a:spcPts val="0"/>
              </a:spcAft>
              <a:buNone/>
            </a:pPr>
            <a:r>
              <a:rPr lang="en" b="1">
                <a:latin typeface="Charter Black" panose="02040503050506020203" pitchFamily="18" charset="0"/>
              </a:rPr>
              <a:t> It</a:t>
            </a:r>
            <a:endParaRPr b="1">
              <a:latin typeface="Charter Black" panose="02040503050506020203" pitchFamily="18" charset="0"/>
            </a:endParaRPr>
          </a:p>
          <a:p>
            <a:pPr marL="0" lvl="0" indent="0" algn="l" rtl="0">
              <a:spcBef>
                <a:spcPts val="0"/>
              </a:spcBef>
              <a:spcAft>
                <a:spcPts val="0"/>
              </a:spcAft>
              <a:buNone/>
            </a:pPr>
            <a:endParaRPr b="1">
              <a:latin typeface="Charter Black" panose="02040503050506020203" pitchFamily="18" charset="0"/>
            </a:endParaRPr>
          </a:p>
        </p:txBody>
      </p:sp>
      <p:sp>
        <p:nvSpPr>
          <p:cNvPr id="1237" name="Google Shape;1237;p47"/>
          <p:cNvSpPr txBox="1">
            <a:spLocks noGrp="1"/>
          </p:cNvSpPr>
          <p:nvPr>
            <p:ph type="body" idx="1"/>
          </p:nvPr>
        </p:nvSpPr>
        <p:spPr>
          <a:xfrm>
            <a:off x="311700" y="942850"/>
            <a:ext cx="8520600" cy="3416400"/>
          </a:xfrm>
          <a:prstGeom prst="rect">
            <a:avLst/>
          </a:prstGeom>
          <a:solidFill>
            <a:srgbClr val="0B3E73"/>
          </a:solidFill>
          <a:ln w="9525" cap="flat" cmpd="sng">
            <a:solidFill>
              <a:srgbClr val="FFBF6D"/>
            </a:solidFill>
            <a:prstDash val="solid"/>
            <a:round/>
            <a:headEnd type="none" w="sm" len="sm"/>
            <a:tailEnd type="none" w="sm" len="sm"/>
          </a:ln>
        </p:spPr>
        <p:txBody>
          <a:bodyPr spcFirstLastPara="1" wrap="square" lIns="91425" tIns="91425" rIns="91425" bIns="91425" anchor="t" anchorCtr="0">
            <a:noAutofit/>
          </a:bodyPr>
          <a:lstStyle/>
          <a:p>
            <a:pPr marL="0" lvl="0" indent="0" algn="ctr">
              <a:buNone/>
            </a:pPr>
            <a:endParaRPr lang="en-US" sz="1700">
              <a:solidFill>
                <a:srgbClr val="8DC63F"/>
              </a:solidFill>
              <a:latin typeface="Charter Roman" panose="02040503050506020203" pitchFamily="18" charset="0"/>
              <a:ea typeface="Merriweather"/>
              <a:cs typeface="Merriweather"/>
              <a:sym typeface="Merriweather"/>
            </a:endParaRPr>
          </a:p>
          <a:p>
            <a:pPr marL="0" lvl="0" indent="0" algn="ctr">
              <a:buNone/>
            </a:pPr>
            <a:r>
              <a:rPr lang="en-US" sz="1700">
                <a:solidFill>
                  <a:srgbClr val="8DC63F"/>
                </a:solidFill>
                <a:latin typeface="Charter Roman" panose="02040503050506020203" pitchFamily="18" charset="0"/>
                <a:ea typeface="Merriweather"/>
                <a:cs typeface="Merriweather"/>
                <a:sym typeface="Merriweather"/>
              </a:rPr>
              <a:t>Decision Makers still skeptical? </a:t>
            </a:r>
            <a:r>
              <a:rPr lang="en-US" sz="1700">
                <a:solidFill>
                  <a:schemeClr val="lt1"/>
                </a:solidFill>
                <a:latin typeface="Charter Roman" panose="02040503050506020203" pitchFamily="18" charset="0"/>
                <a:ea typeface="Merriweather"/>
                <a:cs typeface="Merriweather"/>
                <a:sym typeface="Merriweather"/>
              </a:rPr>
              <a:t>You can try...</a:t>
            </a:r>
          </a:p>
          <a:p>
            <a:pPr indent="-336550">
              <a:lnSpc>
                <a:spcPct val="114999"/>
              </a:lnSpc>
              <a:spcBef>
                <a:spcPts val="1600"/>
              </a:spcBef>
              <a:buClr>
                <a:schemeClr val="lt1"/>
              </a:buClr>
              <a:buSzPts val="1700"/>
              <a:buFont typeface="Merriweather"/>
              <a:buChar char="-"/>
            </a:pPr>
            <a:r>
              <a:rPr lang="en-US" sz="1700">
                <a:solidFill>
                  <a:schemeClr val="lt1"/>
                </a:solidFill>
                <a:latin typeface="Charter Roman" panose="02040503050506020203" pitchFamily="18" charset="0"/>
                <a:ea typeface="Merriweather"/>
                <a:cs typeface="Merriweather"/>
                <a:sym typeface="Merriweather"/>
              </a:rPr>
              <a:t>Holding a town hall</a:t>
            </a:r>
            <a:endParaRPr lang="en-US" sz="1700">
              <a:solidFill>
                <a:schemeClr val="lt1"/>
              </a:solidFill>
              <a:latin typeface="Charter Roman" panose="02040503050506020203" pitchFamily="18" charset="0"/>
              <a:ea typeface="Merriweather"/>
              <a:cs typeface="Merriweather"/>
            </a:endParaRPr>
          </a:p>
          <a:p>
            <a:pPr lvl="0" indent="-336550">
              <a:lnSpc>
                <a:spcPct val="114999"/>
              </a:lnSpc>
              <a:spcBef>
                <a:spcPts val="1600"/>
              </a:spcBef>
              <a:buClr>
                <a:schemeClr val="lt1"/>
              </a:buClr>
              <a:buSzPts val="1700"/>
              <a:buFont typeface="Merriweather"/>
              <a:buChar char="-"/>
            </a:pPr>
            <a:r>
              <a:rPr lang="en-US" sz="1700">
                <a:solidFill>
                  <a:schemeClr val="lt1"/>
                </a:solidFill>
                <a:latin typeface="Charter Roman" panose="02040503050506020203" pitchFamily="18" charset="0"/>
                <a:ea typeface="Merriweather"/>
                <a:cs typeface="Merriweather"/>
                <a:sym typeface="Merriweather"/>
              </a:rPr>
              <a:t>Gather an online petition </a:t>
            </a:r>
          </a:p>
          <a:p>
            <a:pPr lvl="0" indent="-336550">
              <a:lnSpc>
                <a:spcPct val="114999"/>
              </a:lnSpc>
              <a:spcBef>
                <a:spcPts val="1600"/>
              </a:spcBef>
              <a:buClr>
                <a:schemeClr val="lt1"/>
              </a:buClr>
              <a:buSzPts val="1700"/>
              <a:buFont typeface="Merriweather"/>
              <a:buChar char="-"/>
            </a:pPr>
            <a:r>
              <a:rPr lang="en-US" sz="1700">
                <a:solidFill>
                  <a:schemeClr val="lt1"/>
                </a:solidFill>
                <a:latin typeface="Charter Roman" panose="02040503050506020203" pitchFamily="18" charset="0"/>
                <a:ea typeface="Merriweather"/>
                <a:cs typeface="Merriweather"/>
                <a:sym typeface="Merriweather"/>
              </a:rPr>
              <a:t>Organize a strategic protest or demonstration of support.</a:t>
            </a:r>
          </a:p>
          <a:p>
            <a:pPr lvl="0" indent="-336550">
              <a:lnSpc>
                <a:spcPct val="114999"/>
              </a:lnSpc>
              <a:spcBef>
                <a:spcPts val="1600"/>
              </a:spcBef>
              <a:buClr>
                <a:schemeClr val="lt1"/>
              </a:buClr>
              <a:buSzPts val="1700"/>
              <a:buFont typeface="Merriweather"/>
              <a:buChar char="-"/>
            </a:pPr>
            <a:r>
              <a:rPr lang="en-US" sz="1700">
                <a:solidFill>
                  <a:schemeClr val="lt1"/>
                </a:solidFill>
                <a:latin typeface="Charter Roman" panose="02040503050506020203" pitchFamily="18" charset="0"/>
                <a:ea typeface="Merriweather"/>
                <a:cs typeface="Merriweather"/>
                <a:sym typeface="Merriweather"/>
              </a:rPr>
              <a:t>Reaching out to local journalists/press</a:t>
            </a:r>
            <a:endParaRPr lang="en-US" sz="1700">
              <a:solidFill>
                <a:schemeClr val="lt1"/>
              </a:solidFill>
              <a:latin typeface="Charter Roman" panose="02040503050506020203" pitchFamily="18" charset="0"/>
              <a:ea typeface="Merriweather"/>
              <a:cs typeface="Merriweather"/>
            </a:endParaRPr>
          </a:p>
        </p:txBody>
      </p:sp>
      <p:sp>
        <p:nvSpPr>
          <p:cNvPr id="1238" name="Google Shape;1238;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39" name="Google Shape;1239;p47"/>
          <p:cNvSpPr/>
          <p:nvPr/>
        </p:nvSpPr>
        <p:spPr>
          <a:xfrm>
            <a:off x="962100"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2" name="Google Shape;1252;p47"/>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3" name="Google Shape;1253;p47"/>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4" name="Google Shape;1254;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56" name="Google Shape;1256;p47"/>
          <p:cNvSpPr txBox="1">
            <a:spLocks noGrp="1"/>
          </p:cNvSpPr>
          <p:nvPr>
            <p:ph type="body" idx="1"/>
          </p:nvPr>
        </p:nvSpPr>
        <p:spPr>
          <a:xfrm>
            <a:off x="311700" y="4473050"/>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57" name="Google Shape;1257;p47"/>
          <p:cNvSpPr/>
          <p:nvPr/>
        </p:nvSpPr>
        <p:spPr>
          <a:xfrm>
            <a:off x="962100" y="4577300"/>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70" name="Google Shape;1270;p47"/>
          <p:cNvSpPr/>
          <p:nvPr/>
        </p:nvSpPr>
        <p:spPr>
          <a:xfrm>
            <a:off x="7640859"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71" name="Google Shape;1271;p47"/>
          <p:cNvSpPr/>
          <p:nvPr/>
        </p:nvSpPr>
        <p:spPr>
          <a:xfrm>
            <a:off x="8154609"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72" name="Google Shape;1272;p47"/>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74" name="Google Shape;1274;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75" name="Google Shape;1275;p47"/>
          <p:cNvSpPr/>
          <p:nvPr/>
        </p:nvSpPr>
        <p:spPr>
          <a:xfrm>
            <a:off x="962100"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88" name="Google Shape;1288;p47"/>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89" name="Google Shape;1289;p47"/>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90" name="Google Shape;1290;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92" name="Google Shape;1292;p47"/>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93" name="Google Shape;1293;p47"/>
          <p:cNvSpPr/>
          <p:nvPr/>
        </p:nvSpPr>
        <p:spPr>
          <a:xfrm>
            <a:off x="962100" y="456862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06" name="Google Shape;1306;p47"/>
          <p:cNvSpPr/>
          <p:nvPr/>
        </p:nvSpPr>
        <p:spPr>
          <a:xfrm>
            <a:off x="764085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07" name="Google Shape;1307;p47"/>
          <p:cNvSpPr/>
          <p:nvPr/>
        </p:nvSpPr>
        <p:spPr>
          <a:xfrm>
            <a:off x="815460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08" name="Google Shape;1308;p47"/>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09" name="Google Shape;1309;p47"/>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10" name="Google Shape;1310;p47"/>
          <p:cNvSpPr/>
          <p:nvPr/>
        </p:nvSpPr>
        <p:spPr>
          <a:xfrm>
            <a:off x="962100" y="456862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3" name="Google Shape;1323;p47"/>
          <p:cNvSpPr/>
          <p:nvPr/>
        </p:nvSpPr>
        <p:spPr>
          <a:xfrm>
            <a:off x="764085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4" name="Google Shape;1324;p47"/>
          <p:cNvSpPr/>
          <p:nvPr/>
        </p:nvSpPr>
        <p:spPr>
          <a:xfrm>
            <a:off x="815460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5" name="Google Shape;1325;p47"/>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26" name="Google Shape;1326;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27" name="Google Shape;1327;p47"/>
          <p:cNvSpPr/>
          <p:nvPr/>
        </p:nvSpPr>
        <p:spPr>
          <a:xfrm>
            <a:off x="962100"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40" name="Google Shape;1340;p47"/>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41" name="Google Shape;1341;p47"/>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42" name="Google Shape;1342;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43" name="Google Shape;1343;p47"/>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44" name="Google Shape;1344;p47"/>
          <p:cNvSpPr/>
          <p:nvPr/>
        </p:nvSpPr>
        <p:spPr>
          <a:xfrm>
            <a:off x="962100" y="456862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7" name="Google Shape;1357;p47"/>
          <p:cNvSpPr/>
          <p:nvPr/>
        </p:nvSpPr>
        <p:spPr>
          <a:xfrm>
            <a:off x="764085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8" name="Google Shape;1358;p47"/>
          <p:cNvSpPr/>
          <p:nvPr/>
        </p:nvSpPr>
        <p:spPr>
          <a:xfrm>
            <a:off x="815460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9" name="Google Shape;1359;p47"/>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60" name="Google Shape;1360;p47"/>
          <p:cNvSpPr txBox="1">
            <a:spLocks noGrp="1"/>
          </p:cNvSpPr>
          <p:nvPr>
            <p:ph type="body" idx="1"/>
          </p:nvPr>
        </p:nvSpPr>
        <p:spPr>
          <a:xfrm>
            <a:off x="311700" y="4473050"/>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61" name="Google Shape;1361;p47"/>
          <p:cNvSpPr/>
          <p:nvPr/>
        </p:nvSpPr>
        <p:spPr>
          <a:xfrm>
            <a:off x="962100" y="4577300"/>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4" name="Google Shape;1374;p47"/>
          <p:cNvSpPr/>
          <p:nvPr/>
        </p:nvSpPr>
        <p:spPr>
          <a:xfrm>
            <a:off x="7640859"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5" name="Google Shape;1375;p47"/>
          <p:cNvSpPr/>
          <p:nvPr/>
        </p:nvSpPr>
        <p:spPr>
          <a:xfrm>
            <a:off x="8154609"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6" name="Google Shape;1376;p47"/>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77" name="Google Shape;1377;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78" name="Google Shape;1378;p47"/>
          <p:cNvSpPr/>
          <p:nvPr/>
        </p:nvSpPr>
        <p:spPr>
          <a:xfrm>
            <a:off x="962100"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1" name="Google Shape;1391;p47"/>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2" name="Google Shape;1392;p47"/>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3" name="Google Shape;1393;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94" name="Google Shape;1394;p47"/>
          <p:cNvSpPr txBox="1">
            <a:spLocks noGrp="1"/>
          </p:cNvSpPr>
          <p:nvPr>
            <p:ph type="body" idx="1"/>
          </p:nvPr>
        </p:nvSpPr>
        <p:spPr>
          <a:xfrm>
            <a:off x="311700" y="44702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95" name="Google Shape;1395;p47"/>
          <p:cNvSpPr/>
          <p:nvPr/>
        </p:nvSpPr>
        <p:spPr>
          <a:xfrm>
            <a:off x="962100" y="457452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8" name="Google Shape;1408;p47"/>
          <p:cNvSpPr/>
          <p:nvPr/>
        </p:nvSpPr>
        <p:spPr>
          <a:xfrm>
            <a:off x="7640859"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9" name="Google Shape;1409;p47"/>
          <p:cNvSpPr/>
          <p:nvPr/>
        </p:nvSpPr>
        <p:spPr>
          <a:xfrm>
            <a:off x="8154609"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10" name="Google Shape;1410;p47"/>
          <p:cNvSpPr txBox="1"/>
          <p:nvPr/>
        </p:nvSpPr>
        <p:spPr>
          <a:xfrm>
            <a:off x="363550" y="44849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411" name="Google Shape;1411;p47"/>
          <p:cNvSpPr txBox="1">
            <a:spLocks noGrp="1"/>
          </p:cNvSpPr>
          <p:nvPr>
            <p:ph type="body" idx="1"/>
          </p:nvPr>
        </p:nvSpPr>
        <p:spPr>
          <a:xfrm>
            <a:off x="311700" y="4466905"/>
            <a:ext cx="8520600" cy="415800"/>
          </a:xfrm>
          <a:prstGeom prst="rect">
            <a:avLst/>
          </a:prstGeom>
          <a:solidFill>
            <a:srgbClr val="0B3E73"/>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426" name="Google Shape;1426;p47"/>
          <p:cNvSpPr/>
          <p:nvPr/>
        </p:nvSpPr>
        <p:spPr>
          <a:xfrm>
            <a:off x="8010841" y="4556627"/>
            <a:ext cx="700200" cy="217298"/>
          </a:xfrm>
          <a:prstGeom prst="chevron">
            <a:avLst>
              <a:gd name="adj" fmla="val 50000"/>
            </a:avLst>
          </a:prstGeom>
          <a:solidFill>
            <a:srgbClr val="FFFFF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427" name="Google Shape;1427;p47"/>
          <p:cNvSpPr txBox="1"/>
          <p:nvPr/>
        </p:nvSpPr>
        <p:spPr>
          <a:xfrm>
            <a:off x="363550" y="44701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361" name="Google Shape;1412;p47">
            <a:extLst>
              <a:ext uri="{FF2B5EF4-FFF2-40B4-BE49-F238E27FC236}">
                <a16:creationId xmlns:a16="http://schemas.microsoft.com/office/drawing/2014/main" id="{CAB18880-130B-1440-8B46-B7FFCD50B7F5}"/>
              </a:ext>
            </a:extLst>
          </p:cNvPr>
          <p:cNvSpPr/>
          <p:nvPr/>
        </p:nvSpPr>
        <p:spPr>
          <a:xfrm>
            <a:off x="1031169" y="45472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B3E73"/>
              </a:solidFill>
              <a:latin typeface="Merriweather Black"/>
              <a:ea typeface="Merriweather Black"/>
              <a:cs typeface="Merriweather Black"/>
              <a:sym typeface="Merriweather Black"/>
            </a:endParaRPr>
          </a:p>
        </p:txBody>
      </p:sp>
      <p:sp>
        <p:nvSpPr>
          <p:cNvPr id="362" name="Google Shape;1413;p47">
            <a:extLst>
              <a:ext uri="{FF2B5EF4-FFF2-40B4-BE49-F238E27FC236}">
                <a16:creationId xmlns:a16="http://schemas.microsoft.com/office/drawing/2014/main" id="{15AC979C-1571-224D-A92A-1612EC1FDAFF}"/>
              </a:ext>
            </a:extLst>
          </p:cNvPr>
          <p:cNvSpPr/>
          <p:nvPr/>
        </p:nvSpPr>
        <p:spPr>
          <a:xfrm>
            <a:off x="1846554" y="455662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63" name="Google Shape;1414;p47">
            <a:extLst>
              <a:ext uri="{FF2B5EF4-FFF2-40B4-BE49-F238E27FC236}">
                <a16:creationId xmlns:a16="http://schemas.microsoft.com/office/drawing/2014/main" id="{97923023-BB4A-4F49-9BF1-ABF48F94FCAD}"/>
              </a:ext>
            </a:extLst>
          </p:cNvPr>
          <p:cNvSpPr/>
          <p:nvPr/>
        </p:nvSpPr>
        <p:spPr>
          <a:xfrm>
            <a:off x="2652145" y="455997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64" name="Google Shape;1416;p47">
            <a:extLst>
              <a:ext uri="{FF2B5EF4-FFF2-40B4-BE49-F238E27FC236}">
                <a16:creationId xmlns:a16="http://schemas.microsoft.com/office/drawing/2014/main" id="{B34BA39A-37AF-934C-92BB-E970D8561CB1}"/>
              </a:ext>
            </a:extLst>
          </p:cNvPr>
          <p:cNvSpPr/>
          <p:nvPr/>
        </p:nvSpPr>
        <p:spPr>
          <a:xfrm>
            <a:off x="4211173" y="458183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65" name="Google Shape;1417;p47">
            <a:extLst>
              <a:ext uri="{FF2B5EF4-FFF2-40B4-BE49-F238E27FC236}">
                <a16:creationId xmlns:a16="http://schemas.microsoft.com/office/drawing/2014/main" id="{49EFDA06-3607-BD49-BCC0-23CE354FDE57}"/>
              </a:ext>
            </a:extLst>
          </p:cNvPr>
          <p:cNvSpPr/>
          <p:nvPr/>
        </p:nvSpPr>
        <p:spPr>
          <a:xfrm>
            <a:off x="4974740" y="456924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66" name="Google Shape;1418;p47">
            <a:extLst>
              <a:ext uri="{FF2B5EF4-FFF2-40B4-BE49-F238E27FC236}">
                <a16:creationId xmlns:a16="http://schemas.microsoft.com/office/drawing/2014/main" id="{D9137F46-327C-FE48-B8AC-B6CD6F0D5175}"/>
              </a:ext>
            </a:extLst>
          </p:cNvPr>
          <p:cNvSpPr/>
          <p:nvPr/>
        </p:nvSpPr>
        <p:spPr>
          <a:xfrm>
            <a:off x="5741614" y="456662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67" name="Google Shape;1419;p47">
            <a:extLst>
              <a:ext uri="{FF2B5EF4-FFF2-40B4-BE49-F238E27FC236}">
                <a16:creationId xmlns:a16="http://schemas.microsoft.com/office/drawing/2014/main" id="{E64541AE-4C70-8744-BE26-4E4089FBB969}"/>
              </a:ext>
            </a:extLst>
          </p:cNvPr>
          <p:cNvSpPr/>
          <p:nvPr/>
        </p:nvSpPr>
        <p:spPr>
          <a:xfrm>
            <a:off x="6502704" y="457451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368" name="Google Shape;1420;p47">
            <a:extLst>
              <a:ext uri="{FF2B5EF4-FFF2-40B4-BE49-F238E27FC236}">
                <a16:creationId xmlns:a16="http://schemas.microsoft.com/office/drawing/2014/main" id="{9B9F82C6-21AF-0E43-9851-6B831E998DAE}"/>
              </a:ext>
            </a:extLst>
          </p:cNvPr>
          <p:cNvSpPr/>
          <p:nvPr/>
        </p:nvSpPr>
        <p:spPr>
          <a:xfrm>
            <a:off x="7248545" y="456862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rgbClr val="0B3E73"/>
                </a:solidFill>
                <a:latin typeface="Merriweather"/>
                <a:ea typeface="Merriweather"/>
                <a:cs typeface="Merriweather"/>
                <a:sym typeface="Merriweather"/>
              </a:rPr>
              <a:t>   9</a:t>
            </a:r>
            <a:endParaRPr b="1">
              <a:solidFill>
                <a:srgbClr val="0B3E73"/>
              </a:solidFill>
              <a:latin typeface="Merriweather"/>
              <a:ea typeface="Merriweather"/>
              <a:cs typeface="Merriweather"/>
              <a:sym typeface="Merriweather"/>
            </a:endParaRPr>
          </a:p>
        </p:txBody>
      </p:sp>
      <p:sp>
        <p:nvSpPr>
          <p:cNvPr id="370" name="Google Shape;1416;p47">
            <a:extLst>
              <a:ext uri="{FF2B5EF4-FFF2-40B4-BE49-F238E27FC236}">
                <a16:creationId xmlns:a16="http://schemas.microsoft.com/office/drawing/2014/main" id="{5EC06237-CFC7-AD42-ABDB-4C0DA4FB76FD}"/>
              </a:ext>
            </a:extLst>
          </p:cNvPr>
          <p:cNvSpPr/>
          <p:nvPr/>
        </p:nvSpPr>
        <p:spPr>
          <a:xfrm>
            <a:off x="3448331" y="457303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extLst>
      <p:ext uri="{BB962C8B-B14F-4D97-AF65-F5344CB8AC3E}">
        <p14:creationId xmlns:p14="http://schemas.microsoft.com/office/powerpoint/2010/main" val="3068719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35"/>
        <p:cNvGrpSpPr/>
        <p:nvPr/>
      </p:nvGrpSpPr>
      <p:grpSpPr>
        <a:xfrm>
          <a:off x="0" y="0"/>
          <a:ext cx="0" cy="0"/>
          <a:chOff x="0" y="0"/>
          <a:chExt cx="0" cy="0"/>
        </a:xfrm>
      </p:grpSpPr>
      <p:sp>
        <p:nvSpPr>
          <p:cNvPr id="1236" name="Google Shape;1236;p47"/>
          <p:cNvSpPr txBox="1">
            <a:spLocks noGrp="1"/>
          </p:cNvSpPr>
          <p:nvPr>
            <p:ph type="title"/>
          </p:nvPr>
        </p:nvSpPr>
        <p:spPr>
          <a:xfrm>
            <a:off x="311700" y="220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solidFill>
                  <a:srgbClr val="0B3E73"/>
                </a:solidFill>
                <a:latin typeface="Charter Black" panose="02040503050506020203" pitchFamily="18" charset="0"/>
                <a:ea typeface="Merriweather Black"/>
                <a:cs typeface="Merriweather Black"/>
                <a:sym typeface="Merriweather Black"/>
              </a:rPr>
              <a:t>Staying Engaged</a:t>
            </a:r>
            <a:endParaRPr b="1">
              <a:solidFill>
                <a:srgbClr val="0B3E73"/>
              </a:solidFill>
              <a:latin typeface="Charter Black" panose="02040503050506020203" pitchFamily="18" charset="0"/>
              <a:ea typeface="Merriweather Black"/>
              <a:cs typeface="Merriweather Black"/>
              <a:sym typeface="Merriweather Black"/>
            </a:endParaRPr>
          </a:p>
          <a:p>
            <a:pPr marL="0" lvl="0" indent="0" algn="l" rtl="0">
              <a:spcBef>
                <a:spcPts val="0"/>
              </a:spcBef>
              <a:spcAft>
                <a:spcPts val="0"/>
              </a:spcAft>
              <a:buNone/>
            </a:pPr>
            <a:endParaRPr b="1">
              <a:latin typeface="Charter Black" panose="02040503050506020203" pitchFamily="18" charset="0"/>
            </a:endParaRPr>
          </a:p>
          <a:p>
            <a:pPr marL="0" lvl="0" indent="0" algn="l" rtl="0">
              <a:spcBef>
                <a:spcPts val="0"/>
              </a:spcBef>
              <a:spcAft>
                <a:spcPts val="0"/>
              </a:spcAft>
              <a:buNone/>
            </a:pPr>
            <a:endParaRPr b="1">
              <a:latin typeface="Charter Black" panose="02040503050506020203" pitchFamily="18" charset="0"/>
            </a:endParaRPr>
          </a:p>
          <a:p>
            <a:pPr marL="0" lvl="0" indent="0" algn="l" rtl="0">
              <a:spcBef>
                <a:spcPts val="0"/>
              </a:spcBef>
              <a:spcAft>
                <a:spcPts val="0"/>
              </a:spcAft>
              <a:buNone/>
            </a:pPr>
            <a:r>
              <a:rPr lang="en" b="1">
                <a:latin typeface="Charter Black" panose="02040503050506020203" pitchFamily="18" charset="0"/>
              </a:rPr>
              <a:t> It</a:t>
            </a:r>
            <a:endParaRPr b="1">
              <a:latin typeface="Charter Black" panose="02040503050506020203" pitchFamily="18" charset="0"/>
            </a:endParaRPr>
          </a:p>
          <a:p>
            <a:pPr marL="0" lvl="0" indent="0" algn="l" rtl="0">
              <a:spcBef>
                <a:spcPts val="0"/>
              </a:spcBef>
              <a:spcAft>
                <a:spcPts val="0"/>
              </a:spcAft>
              <a:buNone/>
            </a:pPr>
            <a:endParaRPr b="1">
              <a:latin typeface="Charter Black" panose="02040503050506020203" pitchFamily="18" charset="0"/>
            </a:endParaRPr>
          </a:p>
        </p:txBody>
      </p:sp>
      <p:sp>
        <p:nvSpPr>
          <p:cNvPr id="1237" name="Google Shape;1237;p47"/>
          <p:cNvSpPr txBox="1">
            <a:spLocks noGrp="1"/>
          </p:cNvSpPr>
          <p:nvPr>
            <p:ph type="body" idx="1"/>
          </p:nvPr>
        </p:nvSpPr>
        <p:spPr>
          <a:xfrm>
            <a:off x="311700" y="942850"/>
            <a:ext cx="8520600" cy="3416400"/>
          </a:xfrm>
          <a:prstGeom prst="rect">
            <a:avLst/>
          </a:prstGeom>
          <a:solidFill>
            <a:srgbClr val="0B3E73"/>
          </a:solidFill>
          <a:ln w="9525" cap="flat" cmpd="sng">
            <a:solidFill>
              <a:srgbClr val="FFBF6D"/>
            </a:solidFill>
            <a:prstDash val="solid"/>
            <a:round/>
            <a:headEnd type="none" w="sm" len="sm"/>
            <a:tailEnd type="none" w="sm" len="sm"/>
          </a:ln>
        </p:spPr>
        <p:txBody>
          <a:bodyPr spcFirstLastPara="1" wrap="square" lIns="91425" tIns="91425" rIns="91425" bIns="91425" anchor="t" anchorCtr="0">
            <a:noAutofit/>
          </a:bodyPr>
          <a:lstStyle/>
          <a:p>
            <a:pPr marL="0" lvl="0" indent="0" algn="ctr">
              <a:buNone/>
            </a:pPr>
            <a:endParaRPr lang="en-US" sz="1700">
              <a:solidFill>
                <a:schemeClr val="lt1"/>
              </a:solidFill>
              <a:latin typeface="Charter Roman" panose="02040503050506020203" pitchFamily="18" charset="0"/>
              <a:ea typeface="Merriweather"/>
              <a:cs typeface="Merriweather"/>
              <a:sym typeface="Merriweather"/>
            </a:endParaRPr>
          </a:p>
          <a:p>
            <a:pPr marL="0" lvl="0" indent="0" algn="ctr">
              <a:buNone/>
            </a:pPr>
            <a:r>
              <a:rPr lang="en-US" sz="1700">
                <a:solidFill>
                  <a:schemeClr val="lt1"/>
                </a:solidFill>
                <a:latin typeface="Charter Roman" panose="02040503050506020203" pitchFamily="18" charset="0"/>
                <a:ea typeface="Merriweather"/>
                <a:cs typeface="Merriweather"/>
                <a:sym typeface="Merriweather"/>
              </a:rPr>
              <a:t>After you’ve celebrated your win, there is still work to be done. </a:t>
            </a:r>
          </a:p>
          <a:p>
            <a:pPr marL="0" lvl="0" indent="0" algn="ctr">
              <a:spcBef>
                <a:spcPts val="1600"/>
              </a:spcBef>
              <a:buNone/>
            </a:pPr>
            <a:r>
              <a:rPr lang="en-US" sz="1700">
                <a:solidFill>
                  <a:schemeClr val="lt1"/>
                </a:solidFill>
                <a:latin typeface="Charter Roman" panose="02040503050506020203" pitchFamily="18" charset="0"/>
                <a:ea typeface="Merriweather"/>
                <a:cs typeface="Merriweather"/>
                <a:sym typeface="Merriweather"/>
              </a:rPr>
              <a:t>Set up a task force for students and adults to...</a:t>
            </a:r>
          </a:p>
          <a:p>
            <a:pPr lvl="0" indent="-336550">
              <a:spcBef>
                <a:spcPts val="1600"/>
              </a:spcBef>
              <a:buClr>
                <a:schemeClr val="lt1"/>
              </a:buClr>
              <a:buSzPts val="1700"/>
              <a:buFont typeface="Merriweather"/>
              <a:buChar char="-"/>
            </a:pPr>
            <a:r>
              <a:rPr lang="en-US" sz="1700">
                <a:solidFill>
                  <a:schemeClr val="lt1"/>
                </a:solidFill>
                <a:latin typeface="Charter Roman" panose="02040503050506020203" pitchFamily="18" charset="0"/>
                <a:ea typeface="Merriweather"/>
                <a:cs typeface="Merriweather"/>
                <a:sym typeface="Merriweather"/>
              </a:rPr>
              <a:t>Monitor the implementation to make sure it runs smoothly.</a:t>
            </a:r>
          </a:p>
          <a:p>
            <a:pPr lvl="0" indent="-336550">
              <a:buClr>
                <a:schemeClr val="lt1"/>
              </a:buClr>
              <a:buSzPts val="1700"/>
              <a:buFont typeface="Merriweather"/>
              <a:buChar char="-"/>
            </a:pPr>
            <a:r>
              <a:rPr lang="en-US" sz="1700">
                <a:solidFill>
                  <a:schemeClr val="lt1"/>
                </a:solidFill>
                <a:latin typeface="Charter Roman" panose="02040503050506020203" pitchFamily="18" charset="0"/>
                <a:ea typeface="Merriweather"/>
                <a:cs typeface="Merriweather"/>
                <a:sym typeface="Merriweather"/>
              </a:rPr>
              <a:t>Ensure that it follows the determined timeline, and schedule updates.</a:t>
            </a:r>
          </a:p>
          <a:p>
            <a:pPr lvl="0" indent="-336550">
              <a:buClr>
                <a:schemeClr val="lt1"/>
              </a:buClr>
              <a:buSzPts val="1700"/>
              <a:buFont typeface="Merriweather"/>
              <a:buChar char="-"/>
            </a:pPr>
            <a:r>
              <a:rPr lang="en-US" sz="1700">
                <a:solidFill>
                  <a:schemeClr val="lt1"/>
                </a:solidFill>
                <a:latin typeface="Charter Roman" panose="02040503050506020203" pitchFamily="18" charset="0"/>
                <a:ea typeface="Merriweather"/>
                <a:cs typeface="Merriweather"/>
                <a:sym typeface="Merriweather"/>
              </a:rPr>
              <a:t>Continue educating the community about climate change.</a:t>
            </a:r>
          </a:p>
        </p:txBody>
      </p:sp>
      <p:sp>
        <p:nvSpPr>
          <p:cNvPr id="1238" name="Google Shape;1238;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39" name="Google Shape;1239;p47"/>
          <p:cNvSpPr/>
          <p:nvPr/>
        </p:nvSpPr>
        <p:spPr>
          <a:xfrm>
            <a:off x="962100"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40" name="Google Shape;1240;p47"/>
          <p:cNvSpPr/>
          <p:nvPr/>
        </p:nvSpPr>
        <p:spPr>
          <a:xfrm>
            <a:off x="1475851"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41" name="Google Shape;1241;p47"/>
          <p:cNvSpPr/>
          <p:nvPr/>
        </p:nvSpPr>
        <p:spPr>
          <a:xfrm>
            <a:off x="1989601"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1242" name="Google Shape;1242;p47"/>
          <p:cNvSpPr/>
          <p:nvPr/>
        </p:nvSpPr>
        <p:spPr>
          <a:xfrm>
            <a:off x="2503352"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4</a:t>
            </a:r>
            <a:endParaRPr>
              <a:solidFill>
                <a:schemeClr val="accent3"/>
              </a:solidFill>
              <a:latin typeface="Alfa Slab One"/>
              <a:ea typeface="Alfa Slab One"/>
              <a:cs typeface="Alfa Slab One"/>
              <a:sym typeface="Alfa Slab One"/>
            </a:endParaRPr>
          </a:p>
        </p:txBody>
      </p:sp>
      <p:sp>
        <p:nvSpPr>
          <p:cNvPr id="1243" name="Google Shape;1243;p47"/>
          <p:cNvSpPr/>
          <p:nvPr/>
        </p:nvSpPr>
        <p:spPr>
          <a:xfrm>
            <a:off x="3017103"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5</a:t>
            </a:r>
            <a:endParaRPr>
              <a:solidFill>
                <a:schemeClr val="accent3"/>
              </a:solidFill>
              <a:latin typeface="Alfa Slab One"/>
              <a:ea typeface="Alfa Slab One"/>
              <a:cs typeface="Alfa Slab One"/>
              <a:sym typeface="Alfa Slab One"/>
            </a:endParaRPr>
          </a:p>
        </p:txBody>
      </p:sp>
      <p:sp>
        <p:nvSpPr>
          <p:cNvPr id="1244" name="Google Shape;1244;p47"/>
          <p:cNvSpPr/>
          <p:nvPr/>
        </p:nvSpPr>
        <p:spPr>
          <a:xfrm>
            <a:off x="3530853"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45" name="Google Shape;1245;p47"/>
          <p:cNvSpPr/>
          <p:nvPr/>
        </p:nvSpPr>
        <p:spPr>
          <a:xfrm>
            <a:off x="4044604"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7</a:t>
            </a:r>
            <a:endParaRPr>
              <a:solidFill>
                <a:schemeClr val="accent3"/>
              </a:solidFill>
              <a:latin typeface="Alfa Slab One"/>
              <a:ea typeface="Alfa Slab One"/>
              <a:cs typeface="Alfa Slab One"/>
              <a:sym typeface="Alfa Slab One"/>
            </a:endParaRPr>
          </a:p>
        </p:txBody>
      </p:sp>
      <p:sp>
        <p:nvSpPr>
          <p:cNvPr id="1246" name="Google Shape;1246;p47"/>
          <p:cNvSpPr/>
          <p:nvPr/>
        </p:nvSpPr>
        <p:spPr>
          <a:xfrm>
            <a:off x="4558355"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8</a:t>
            </a:r>
            <a:endParaRPr>
              <a:solidFill>
                <a:schemeClr val="accent3"/>
              </a:solidFill>
              <a:latin typeface="Alfa Slab One"/>
              <a:ea typeface="Alfa Slab One"/>
              <a:cs typeface="Alfa Slab One"/>
              <a:sym typeface="Alfa Slab One"/>
            </a:endParaRPr>
          </a:p>
        </p:txBody>
      </p:sp>
      <p:sp>
        <p:nvSpPr>
          <p:cNvPr id="1247" name="Google Shape;1247;p47"/>
          <p:cNvSpPr/>
          <p:nvPr/>
        </p:nvSpPr>
        <p:spPr>
          <a:xfrm>
            <a:off x="5072105"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9</a:t>
            </a:r>
            <a:endParaRPr>
              <a:solidFill>
                <a:schemeClr val="accent3"/>
              </a:solidFill>
              <a:latin typeface="Alfa Slab One"/>
              <a:ea typeface="Alfa Slab One"/>
              <a:cs typeface="Alfa Slab One"/>
              <a:sym typeface="Alfa Slab One"/>
            </a:endParaRPr>
          </a:p>
        </p:txBody>
      </p:sp>
      <p:sp>
        <p:nvSpPr>
          <p:cNvPr id="1248" name="Google Shape;1248;p47"/>
          <p:cNvSpPr/>
          <p:nvPr/>
        </p:nvSpPr>
        <p:spPr>
          <a:xfrm>
            <a:off x="5585856"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49" name="Google Shape;1249;p47"/>
          <p:cNvSpPr/>
          <p:nvPr/>
        </p:nvSpPr>
        <p:spPr>
          <a:xfrm>
            <a:off x="6099607" y="4577275"/>
            <a:ext cx="513900"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0" name="Google Shape;1250;p47"/>
          <p:cNvSpPr/>
          <p:nvPr/>
        </p:nvSpPr>
        <p:spPr>
          <a:xfrm>
            <a:off x="661335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1" name="Google Shape;1251;p47"/>
          <p:cNvSpPr/>
          <p:nvPr/>
        </p:nvSpPr>
        <p:spPr>
          <a:xfrm>
            <a:off x="7127108"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2" name="Google Shape;1252;p47"/>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3" name="Google Shape;1253;p47"/>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4" name="Google Shape;1254;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55" name="Google Shape;1255;p47"/>
          <p:cNvSpPr txBox="1"/>
          <p:nvPr/>
        </p:nvSpPr>
        <p:spPr>
          <a:xfrm>
            <a:off x="6628200" y="4487725"/>
            <a:ext cx="484200" cy="30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3"/>
                </a:solidFill>
                <a:latin typeface="Alfa Slab One"/>
                <a:ea typeface="Alfa Slab One"/>
                <a:cs typeface="Alfa Slab One"/>
                <a:sym typeface="Alfa Slab One"/>
              </a:rPr>
              <a:t>12</a:t>
            </a:r>
            <a:endParaRPr>
              <a:solidFill>
                <a:schemeClr val="accent3"/>
              </a:solidFill>
              <a:latin typeface="Alfa Slab One"/>
              <a:ea typeface="Alfa Slab One"/>
              <a:cs typeface="Alfa Slab One"/>
              <a:sym typeface="Alfa Slab One"/>
            </a:endParaRPr>
          </a:p>
        </p:txBody>
      </p:sp>
      <p:sp>
        <p:nvSpPr>
          <p:cNvPr id="1256" name="Google Shape;1256;p47"/>
          <p:cNvSpPr txBox="1">
            <a:spLocks noGrp="1"/>
          </p:cNvSpPr>
          <p:nvPr>
            <p:ph type="body" idx="1"/>
          </p:nvPr>
        </p:nvSpPr>
        <p:spPr>
          <a:xfrm>
            <a:off x="311700" y="4473050"/>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57" name="Google Shape;1257;p47"/>
          <p:cNvSpPr/>
          <p:nvPr/>
        </p:nvSpPr>
        <p:spPr>
          <a:xfrm>
            <a:off x="962100"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8" name="Google Shape;1258;p47"/>
          <p:cNvSpPr/>
          <p:nvPr/>
        </p:nvSpPr>
        <p:spPr>
          <a:xfrm>
            <a:off x="1475851"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59" name="Google Shape;1259;p47"/>
          <p:cNvSpPr/>
          <p:nvPr/>
        </p:nvSpPr>
        <p:spPr>
          <a:xfrm>
            <a:off x="1989601"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1260" name="Google Shape;1260;p47"/>
          <p:cNvSpPr/>
          <p:nvPr/>
        </p:nvSpPr>
        <p:spPr>
          <a:xfrm>
            <a:off x="2503352"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4</a:t>
            </a:r>
            <a:endParaRPr>
              <a:solidFill>
                <a:schemeClr val="accent3"/>
              </a:solidFill>
              <a:latin typeface="Alfa Slab One"/>
              <a:ea typeface="Alfa Slab One"/>
              <a:cs typeface="Alfa Slab One"/>
              <a:sym typeface="Alfa Slab One"/>
            </a:endParaRPr>
          </a:p>
        </p:txBody>
      </p:sp>
      <p:sp>
        <p:nvSpPr>
          <p:cNvPr id="1261" name="Google Shape;1261;p47"/>
          <p:cNvSpPr/>
          <p:nvPr/>
        </p:nvSpPr>
        <p:spPr>
          <a:xfrm>
            <a:off x="3017103"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5</a:t>
            </a:r>
            <a:endParaRPr>
              <a:solidFill>
                <a:schemeClr val="accent3"/>
              </a:solidFill>
              <a:latin typeface="Alfa Slab One"/>
              <a:ea typeface="Alfa Slab One"/>
              <a:cs typeface="Alfa Slab One"/>
              <a:sym typeface="Alfa Slab One"/>
            </a:endParaRPr>
          </a:p>
        </p:txBody>
      </p:sp>
      <p:sp>
        <p:nvSpPr>
          <p:cNvPr id="1262" name="Google Shape;1262;p47"/>
          <p:cNvSpPr/>
          <p:nvPr/>
        </p:nvSpPr>
        <p:spPr>
          <a:xfrm>
            <a:off x="3530853"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63" name="Google Shape;1263;p47"/>
          <p:cNvSpPr/>
          <p:nvPr/>
        </p:nvSpPr>
        <p:spPr>
          <a:xfrm>
            <a:off x="4044604"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7</a:t>
            </a:r>
            <a:endParaRPr>
              <a:solidFill>
                <a:schemeClr val="accent3"/>
              </a:solidFill>
              <a:latin typeface="Alfa Slab One"/>
              <a:ea typeface="Alfa Slab One"/>
              <a:cs typeface="Alfa Slab One"/>
              <a:sym typeface="Alfa Slab One"/>
            </a:endParaRPr>
          </a:p>
        </p:txBody>
      </p:sp>
      <p:sp>
        <p:nvSpPr>
          <p:cNvPr id="1264" name="Google Shape;1264;p47"/>
          <p:cNvSpPr/>
          <p:nvPr/>
        </p:nvSpPr>
        <p:spPr>
          <a:xfrm>
            <a:off x="4558355"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8</a:t>
            </a:r>
            <a:endParaRPr>
              <a:solidFill>
                <a:schemeClr val="accent3"/>
              </a:solidFill>
              <a:latin typeface="Alfa Slab One"/>
              <a:ea typeface="Alfa Slab One"/>
              <a:cs typeface="Alfa Slab One"/>
              <a:sym typeface="Alfa Slab One"/>
            </a:endParaRPr>
          </a:p>
        </p:txBody>
      </p:sp>
      <p:sp>
        <p:nvSpPr>
          <p:cNvPr id="1265" name="Google Shape;1265;p47"/>
          <p:cNvSpPr/>
          <p:nvPr/>
        </p:nvSpPr>
        <p:spPr>
          <a:xfrm>
            <a:off x="5072105"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9</a:t>
            </a:r>
            <a:endParaRPr>
              <a:solidFill>
                <a:schemeClr val="accent3"/>
              </a:solidFill>
              <a:latin typeface="Alfa Slab One"/>
              <a:ea typeface="Alfa Slab One"/>
              <a:cs typeface="Alfa Slab One"/>
              <a:sym typeface="Alfa Slab One"/>
            </a:endParaRPr>
          </a:p>
        </p:txBody>
      </p:sp>
      <p:sp>
        <p:nvSpPr>
          <p:cNvPr id="1266" name="Google Shape;1266;p47"/>
          <p:cNvSpPr/>
          <p:nvPr/>
        </p:nvSpPr>
        <p:spPr>
          <a:xfrm>
            <a:off x="5585856"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67" name="Google Shape;1267;p47"/>
          <p:cNvSpPr/>
          <p:nvPr/>
        </p:nvSpPr>
        <p:spPr>
          <a:xfrm>
            <a:off x="6099607"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68" name="Google Shape;1268;p47"/>
          <p:cNvSpPr/>
          <p:nvPr/>
        </p:nvSpPr>
        <p:spPr>
          <a:xfrm>
            <a:off x="6613357"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69" name="Google Shape;1269;p47"/>
          <p:cNvSpPr/>
          <p:nvPr/>
        </p:nvSpPr>
        <p:spPr>
          <a:xfrm>
            <a:off x="7127108"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70" name="Google Shape;1270;p47"/>
          <p:cNvSpPr/>
          <p:nvPr/>
        </p:nvSpPr>
        <p:spPr>
          <a:xfrm>
            <a:off x="7640859"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71" name="Google Shape;1271;p47"/>
          <p:cNvSpPr/>
          <p:nvPr/>
        </p:nvSpPr>
        <p:spPr>
          <a:xfrm>
            <a:off x="8154609"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72" name="Google Shape;1272;p47"/>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73" name="Google Shape;1273;p47"/>
          <p:cNvSpPr txBox="1"/>
          <p:nvPr/>
        </p:nvSpPr>
        <p:spPr>
          <a:xfrm>
            <a:off x="6114450" y="4487750"/>
            <a:ext cx="484200" cy="30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3"/>
                </a:solidFill>
                <a:latin typeface="Alfa Slab One"/>
                <a:ea typeface="Alfa Slab One"/>
                <a:cs typeface="Alfa Slab One"/>
                <a:sym typeface="Alfa Slab One"/>
              </a:rPr>
              <a:t>11</a:t>
            </a:r>
            <a:endParaRPr>
              <a:solidFill>
                <a:schemeClr val="accent3"/>
              </a:solidFill>
              <a:latin typeface="Alfa Slab One"/>
              <a:ea typeface="Alfa Slab One"/>
              <a:cs typeface="Alfa Slab One"/>
              <a:sym typeface="Alfa Slab One"/>
            </a:endParaRPr>
          </a:p>
        </p:txBody>
      </p:sp>
      <p:sp>
        <p:nvSpPr>
          <p:cNvPr id="1274" name="Google Shape;1274;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75" name="Google Shape;1275;p47"/>
          <p:cNvSpPr/>
          <p:nvPr/>
        </p:nvSpPr>
        <p:spPr>
          <a:xfrm>
            <a:off x="962100"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76" name="Google Shape;1276;p47"/>
          <p:cNvSpPr/>
          <p:nvPr/>
        </p:nvSpPr>
        <p:spPr>
          <a:xfrm>
            <a:off x="1475851"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77" name="Google Shape;1277;p47"/>
          <p:cNvSpPr/>
          <p:nvPr/>
        </p:nvSpPr>
        <p:spPr>
          <a:xfrm>
            <a:off x="1989601"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1278" name="Google Shape;1278;p47"/>
          <p:cNvSpPr/>
          <p:nvPr/>
        </p:nvSpPr>
        <p:spPr>
          <a:xfrm>
            <a:off x="2503352"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4</a:t>
            </a:r>
            <a:endParaRPr>
              <a:solidFill>
                <a:schemeClr val="accent3"/>
              </a:solidFill>
              <a:latin typeface="Alfa Slab One"/>
              <a:ea typeface="Alfa Slab One"/>
              <a:cs typeface="Alfa Slab One"/>
              <a:sym typeface="Alfa Slab One"/>
            </a:endParaRPr>
          </a:p>
        </p:txBody>
      </p:sp>
      <p:sp>
        <p:nvSpPr>
          <p:cNvPr id="1279" name="Google Shape;1279;p47"/>
          <p:cNvSpPr/>
          <p:nvPr/>
        </p:nvSpPr>
        <p:spPr>
          <a:xfrm>
            <a:off x="3017103"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5</a:t>
            </a:r>
            <a:endParaRPr>
              <a:solidFill>
                <a:schemeClr val="accent3"/>
              </a:solidFill>
              <a:latin typeface="Alfa Slab One"/>
              <a:ea typeface="Alfa Slab One"/>
              <a:cs typeface="Alfa Slab One"/>
              <a:sym typeface="Alfa Slab One"/>
            </a:endParaRPr>
          </a:p>
        </p:txBody>
      </p:sp>
      <p:sp>
        <p:nvSpPr>
          <p:cNvPr id="1280" name="Google Shape;1280;p47"/>
          <p:cNvSpPr/>
          <p:nvPr/>
        </p:nvSpPr>
        <p:spPr>
          <a:xfrm>
            <a:off x="3530853"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81" name="Google Shape;1281;p47"/>
          <p:cNvSpPr/>
          <p:nvPr/>
        </p:nvSpPr>
        <p:spPr>
          <a:xfrm>
            <a:off x="4044604"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7</a:t>
            </a:r>
            <a:endParaRPr>
              <a:solidFill>
                <a:schemeClr val="accent3"/>
              </a:solidFill>
              <a:latin typeface="Alfa Slab One"/>
              <a:ea typeface="Alfa Slab One"/>
              <a:cs typeface="Alfa Slab One"/>
              <a:sym typeface="Alfa Slab One"/>
            </a:endParaRPr>
          </a:p>
        </p:txBody>
      </p:sp>
      <p:sp>
        <p:nvSpPr>
          <p:cNvPr id="1282" name="Google Shape;1282;p47"/>
          <p:cNvSpPr/>
          <p:nvPr/>
        </p:nvSpPr>
        <p:spPr>
          <a:xfrm>
            <a:off x="4558355"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8</a:t>
            </a:r>
            <a:endParaRPr>
              <a:solidFill>
                <a:schemeClr val="accent3"/>
              </a:solidFill>
              <a:latin typeface="Alfa Slab One"/>
              <a:ea typeface="Alfa Slab One"/>
              <a:cs typeface="Alfa Slab One"/>
              <a:sym typeface="Alfa Slab One"/>
            </a:endParaRPr>
          </a:p>
        </p:txBody>
      </p:sp>
      <p:sp>
        <p:nvSpPr>
          <p:cNvPr id="1283" name="Google Shape;1283;p47"/>
          <p:cNvSpPr/>
          <p:nvPr/>
        </p:nvSpPr>
        <p:spPr>
          <a:xfrm>
            <a:off x="5072105"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9</a:t>
            </a:r>
            <a:endParaRPr>
              <a:solidFill>
                <a:schemeClr val="accent3"/>
              </a:solidFill>
              <a:latin typeface="Alfa Slab One"/>
              <a:ea typeface="Alfa Slab One"/>
              <a:cs typeface="Alfa Slab One"/>
              <a:sym typeface="Alfa Slab One"/>
            </a:endParaRPr>
          </a:p>
        </p:txBody>
      </p:sp>
      <p:sp>
        <p:nvSpPr>
          <p:cNvPr id="1284" name="Google Shape;1284;p47"/>
          <p:cNvSpPr/>
          <p:nvPr/>
        </p:nvSpPr>
        <p:spPr>
          <a:xfrm>
            <a:off x="5585856"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85" name="Google Shape;1285;p47"/>
          <p:cNvSpPr/>
          <p:nvPr/>
        </p:nvSpPr>
        <p:spPr>
          <a:xfrm>
            <a:off x="609960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86" name="Google Shape;1286;p47"/>
          <p:cNvSpPr/>
          <p:nvPr/>
        </p:nvSpPr>
        <p:spPr>
          <a:xfrm>
            <a:off x="661335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87" name="Google Shape;1287;p47"/>
          <p:cNvSpPr/>
          <p:nvPr/>
        </p:nvSpPr>
        <p:spPr>
          <a:xfrm>
            <a:off x="7127108"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88" name="Google Shape;1288;p47"/>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89" name="Google Shape;1289;p47"/>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90" name="Google Shape;1290;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291" name="Google Shape;1291;p47"/>
          <p:cNvSpPr txBox="1"/>
          <p:nvPr/>
        </p:nvSpPr>
        <p:spPr>
          <a:xfrm>
            <a:off x="5600700" y="4487725"/>
            <a:ext cx="392462" cy="30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3"/>
                </a:solidFill>
                <a:latin typeface="Alfa Slab One"/>
                <a:ea typeface="Alfa Slab One"/>
                <a:cs typeface="Alfa Slab One"/>
                <a:sym typeface="Alfa Slab One"/>
              </a:rPr>
              <a:t>10</a:t>
            </a:r>
            <a:endParaRPr>
              <a:solidFill>
                <a:schemeClr val="accent3"/>
              </a:solidFill>
              <a:latin typeface="Alfa Slab One"/>
              <a:ea typeface="Alfa Slab One"/>
              <a:cs typeface="Alfa Slab One"/>
              <a:sym typeface="Alfa Slab One"/>
            </a:endParaRPr>
          </a:p>
        </p:txBody>
      </p:sp>
      <p:sp>
        <p:nvSpPr>
          <p:cNvPr id="1292" name="Google Shape;1292;p47"/>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293" name="Google Shape;1293;p47"/>
          <p:cNvSpPr/>
          <p:nvPr/>
        </p:nvSpPr>
        <p:spPr>
          <a:xfrm>
            <a:off x="962100"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94" name="Google Shape;1294;p47"/>
          <p:cNvSpPr/>
          <p:nvPr/>
        </p:nvSpPr>
        <p:spPr>
          <a:xfrm>
            <a:off x="1475851"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95" name="Google Shape;1295;p47"/>
          <p:cNvSpPr/>
          <p:nvPr/>
        </p:nvSpPr>
        <p:spPr>
          <a:xfrm>
            <a:off x="1989601"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1296" name="Google Shape;1296;p47"/>
          <p:cNvSpPr/>
          <p:nvPr/>
        </p:nvSpPr>
        <p:spPr>
          <a:xfrm>
            <a:off x="2503352"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4</a:t>
            </a:r>
            <a:endParaRPr>
              <a:solidFill>
                <a:schemeClr val="accent3"/>
              </a:solidFill>
              <a:latin typeface="Alfa Slab One"/>
              <a:ea typeface="Alfa Slab One"/>
              <a:cs typeface="Alfa Slab One"/>
              <a:sym typeface="Alfa Slab One"/>
            </a:endParaRPr>
          </a:p>
        </p:txBody>
      </p:sp>
      <p:sp>
        <p:nvSpPr>
          <p:cNvPr id="1297" name="Google Shape;1297;p47"/>
          <p:cNvSpPr/>
          <p:nvPr/>
        </p:nvSpPr>
        <p:spPr>
          <a:xfrm>
            <a:off x="3017103"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5</a:t>
            </a:r>
            <a:endParaRPr>
              <a:solidFill>
                <a:schemeClr val="accent3"/>
              </a:solidFill>
              <a:latin typeface="Alfa Slab One"/>
              <a:ea typeface="Alfa Slab One"/>
              <a:cs typeface="Alfa Slab One"/>
              <a:sym typeface="Alfa Slab One"/>
            </a:endParaRPr>
          </a:p>
        </p:txBody>
      </p:sp>
      <p:sp>
        <p:nvSpPr>
          <p:cNvPr id="1298" name="Google Shape;1298;p47"/>
          <p:cNvSpPr/>
          <p:nvPr/>
        </p:nvSpPr>
        <p:spPr>
          <a:xfrm>
            <a:off x="3530853"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299" name="Google Shape;1299;p47"/>
          <p:cNvSpPr/>
          <p:nvPr/>
        </p:nvSpPr>
        <p:spPr>
          <a:xfrm>
            <a:off x="4044604"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7</a:t>
            </a:r>
            <a:endParaRPr>
              <a:solidFill>
                <a:schemeClr val="accent3"/>
              </a:solidFill>
              <a:latin typeface="Alfa Slab One"/>
              <a:ea typeface="Alfa Slab One"/>
              <a:cs typeface="Alfa Slab One"/>
              <a:sym typeface="Alfa Slab One"/>
            </a:endParaRPr>
          </a:p>
        </p:txBody>
      </p:sp>
      <p:sp>
        <p:nvSpPr>
          <p:cNvPr id="1300" name="Google Shape;1300;p47"/>
          <p:cNvSpPr/>
          <p:nvPr/>
        </p:nvSpPr>
        <p:spPr>
          <a:xfrm>
            <a:off x="4558355"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8</a:t>
            </a:r>
            <a:endParaRPr>
              <a:solidFill>
                <a:schemeClr val="accent3"/>
              </a:solidFill>
              <a:latin typeface="Alfa Slab One"/>
              <a:ea typeface="Alfa Slab One"/>
              <a:cs typeface="Alfa Slab One"/>
              <a:sym typeface="Alfa Slab One"/>
            </a:endParaRPr>
          </a:p>
        </p:txBody>
      </p:sp>
      <p:sp>
        <p:nvSpPr>
          <p:cNvPr id="1301" name="Google Shape;1301;p47"/>
          <p:cNvSpPr/>
          <p:nvPr/>
        </p:nvSpPr>
        <p:spPr>
          <a:xfrm>
            <a:off x="5072105"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9</a:t>
            </a:r>
            <a:endParaRPr>
              <a:solidFill>
                <a:schemeClr val="accent3"/>
              </a:solidFill>
              <a:latin typeface="Alfa Slab One"/>
              <a:ea typeface="Alfa Slab One"/>
              <a:cs typeface="Alfa Slab One"/>
              <a:sym typeface="Alfa Slab One"/>
            </a:endParaRPr>
          </a:p>
        </p:txBody>
      </p:sp>
      <p:sp>
        <p:nvSpPr>
          <p:cNvPr id="1302" name="Google Shape;1302;p47"/>
          <p:cNvSpPr/>
          <p:nvPr/>
        </p:nvSpPr>
        <p:spPr>
          <a:xfrm>
            <a:off x="5585856"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03" name="Google Shape;1303;p47"/>
          <p:cNvSpPr/>
          <p:nvPr/>
        </p:nvSpPr>
        <p:spPr>
          <a:xfrm>
            <a:off x="6099607"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04" name="Google Shape;1304;p47"/>
          <p:cNvSpPr/>
          <p:nvPr/>
        </p:nvSpPr>
        <p:spPr>
          <a:xfrm>
            <a:off x="6613357"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05" name="Google Shape;1305;p47"/>
          <p:cNvSpPr/>
          <p:nvPr/>
        </p:nvSpPr>
        <p:spPr>
          <a:xfrm>
            <a:off x="7127108"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06" name="Google Shape;1306;p47"/>
          <p:cNvSpPr/>
          <p:nvPr/>
        </p:nvSpPr>
        <p:spPr>
          <a:xfrm>
            <a:off x="764085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07" name="Google Shape;1307;p47"/>
          <p:cNvSpPr/>
          <p:nvPr/>
        </p:nvSpPr>
        <p:spPr>
          <a:xfrm>
            <a:off x="815460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08" name="Google Shape;1308;p47"/>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09" name="Google Shape;1309;p47"/>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10" name="Google Shape;1310;p47"/>
          <p:cNvSpPr/>
          <p:nvPr/>
        </p:nvSpPr>
        <p:spPr>
          <a:xfrm>
            <a:off x="962100"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11" name="Google Shape;1311;p47"/>
          <p:cNvSpPr/>
          <p:nvPr/>
        </p:nvSpPr>
        <p:spPr>
          <a:xfrm>
            <a:off x="1475851"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12" name="Google Shape;1312;p47"/>
          <p:cNvSpPr/>
          <p:nvPr/>
        </p:nvSpPr>
        <p:spPr>
          <a:xfrm>
            <a:off x="1989601"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1313" name="Google Shape;1313;p47"/>
          <p:cNvSpPr/>
          <p:nvPr/>
        </p:nvSpPr>
        <p:spPr>
          <a:xfrm>
            <a:off x="2503352"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4</a:t>
            </a:r>
            <a:endParaRPr>
              <a:solidFill>
                <a:schemeClr val="accent3"/>
              </a:solidFill>
              <a:latin typeface="Alfa Slab One"/>
              <a:ea typeface="Alfa Slab One"/>
              <a:cs typeface="Alfa Slab One"/>
              <a:sym typeface="Alfa Slab One"/>
            </a:endParaRPr>
          </a:p>
        </p:txBody>
      </p:sp>
      <p:sp>
        <p:nvSpPr>
          <p:cNvPr id="1314" name="Google Shape;1314;p47"/>
          <p:cNvSpPr/>
          <p:nvPr/>
        </p:nvSpPr>
        <p:spPr>
          <a:xfrm>
            <a:off x="3017103"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5</a:t>
            </a:r>
            <a:endParaRPr>
              <a:solidFill>
                <a:schemeClr val="accent3"/>
              </a:solidFill>
              <a:latin typeface="Alfa Slab One"/>
              <a:ea typeface="Alfa Slab One"/>
              <a:cs typeface="Alfa Slab One"/>
              <a:sym typeface="Alfa Slab One"/>
            </a:endParaRPr>
          </a:p>
        </p:txBody>
      </p:sp>
      <p:sp>
        <p:nvSpPr>
          <p:cNvPr id="1315" name="Google Shape;1315;p47"/>
          <p:cNvSpPr/>
          <p:nvPr/>
        </p:nvSpPr>
        <p:spPr>
          <a:xfrm>
            <a:off x="3530853"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16" name="Google Shape;1316;p47"/>
          <p:cNvSpPr/>
          <p:nvPr/>
        </p:nvSpPr>
        <p:spPr>
          <a:xfrm>
            <a:off x="4044604"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7</a:t>
            </a:r>
            <a:endParaRPr>
              <a:solidFill>
                <a:schemeClr val="accent3"/>
              </a:solidFill>
              <a:latin typeface="Alfa Slab One"/>
              <a:ea typeface="Alfa Slab One"/>
              <a:cs typeface="Alfa Slab One"/>
              <a:sym typeface="Alfa Slab One"/>
            </a:endParaRPr>
          </a:p>
        </p:txBody>
      </p:sp>
      <p:sp>
        <p:nvSpPr>
          <p:cNvPr id="1317" name="Google Shape;1317;p47"/>
          <p:cNvSpPr/>
          <p:nvPr/>
        </p:nvSpPr>
        <p:spPr>
          <a:xfrm>
            <a:off x="4558355"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8</a:t>
            </a:r>
            <a:endParaRPr>
              <a:solidFill>
                <a:schemeClr val="accent3"/>
              </a:solidFill>
              <a:latin typeface="Alfa Slab One"/>
              <a:ea typeface="Alfa Slab One"/>
              <a:cs typeface="Alfa Slab One"/>
              <a:sym typeface="Alfa Slab One"/>
            </a:endParaRPr>
          </a:p>
        </p:txBody>
      </p:sp>
      <p:sp>
        <p:nvSpPr>
          <p:cNvPr id="1318" name="Google Shape;1318;p47"/>
          <p:cNvSpPr/>
          <p:nvPr/>
        </p:nvSpPr>
        <p:spPr>
          <a:xfrm>
            <a:off x="5072105"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19" name="Google Shape;1319;p47"/>
          <p:cNvSpPr/>
          <p:nvPr/>
        </p:nvSpPr>
        <p:spPr>
          <a:xfrm>
            <a:off x="5585856"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0" name="Google Shape;1320;p47"/>
          <p:cNvSpPr/>
          <p:nvPr/>
        </p:nvSpPr>
        <p:spPr>
          <a:xfrm>
            <a:off x="6099607"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1" name="Google Shape;1321;p47"/>
          <p:cNvSpPr/>
          <p:nvPr/>
        </p:nvSpPr>
        <p:spPr>
          <a:xfrm>
            <a:off x="6613357"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2" name="Google Shape;1322;p47"/>
          <p:cNvSpPr/>
          <p:nvPr/>
        </p:nvSpPr>
        <p:spPr>
          <a:xfrm>
            <a:off x="7127108"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3" name="Google Shape;1323;p47"/>
          <p:cNvSpPr/>
          <p:nvPr/>
        </p:nvSpPr>
        <p:spPr>
          <a:xfrm>
            <a:off x="764085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4" name="Google Shape;1324;p47"/>
          <p:cNvSpPr/>
          <p:nvPr/>
        </p:nvSpPr>
        <p:spPr>
          <a:xfrm>
            <a:off x="815460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5" name="Google Shape;1325;p47"/>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26" name="Google Shape;1326;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27" name="Google Shape;1327;p47"/>
          <p:cNvSpPr/>
          <p:nvPr/>
        </p:nvSpPr>
        <p:spPr>
          <a:xfrm>
            <a:off x="962100"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8" name="Google Shape;1328;p47"/>
          <p:cNvSpPr/>
          <p:nvPr/>
        </p:nvSpPr>
        <p:spPr>
          <a:xfrm>
            <a:off x="1475851"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29" name="Google Shape;1329;p47"/>
          <p:cNvSpPr/>
          <p:nvPr/>
        </p:nvSpPr>
        <p:spPr>
          <a:xfrm>
            <a:off x="1989601"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1330" name="Google Shape;1330;p47"/>
          <p:cNvSpPr/>
          <p:nvPr/>
        </p:nvSpPr>
        <p:spPr>
          <a:xfrm>
            <a:off x="2503352"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4</a:t>
            </a:r>
            <a:endParaRPr>
              <a:solidFill>
                <a:schemeClr val="accent3"/>
              </a:solidFill>
              <a:latin typeface="Alfa Slab One"/>
              <a:ea typeface="Alfa Slab One"/>
              <a:cs typeface="Alfa Slab One"/>
              <a:sym typeface="Alfa Slab One"/>
            </a:endParaRPr>
          </a:p>
        </p:txBody>
      </p:sp>
      <p:sp>
        <p:nvSpPr>
          <p:cNvPr id="1331" name="Google Shape;1331;p47"/>
          <p:cNvSpPr/>
          <p:nvPr/>
        </p:nvSpPr>
        <p:spPr>
          <a:xfrm>
            <a:off x="3017103"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5</a:t>
            </a:r>
            <a:endParaRPr>
              <a:solidFill>
                <a:schemeClr val="accent3"/>
              </a:solidFill>
              <a:latin typeface="Alfa Slab One"/>
              <a:ea typeface="Alfa Slab One"/>
              <a:cs typeface="Alfa Slab One"/>
              <a:sym typeface="Alfa Slab One"/>
            </a:endParaRPr>
          </a:p>
        </p:txBody>
      </p:sp>
      <p:sp>
        <p:nvSpPr>
          <p:cNvPr id="1332" name="Google Shape;1332;p47"/>
          <p:cNvSpPr/>
          <p:nvPr/>
        </p:nvSpPr>
        <p:spPr>
          <a:xfrm>
            <a:off x="3530853"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33" name="Google Shape;1333;p47"/>
          <p:cNvSpPr/>
          <p:nvPr/>
        </p:nvSpPr>
        <p:spPr>
          <a:xfrm>
            <a:off x="4044604"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7</a:t>
            </a:r>
            <a:endParaRPr>
              <a:solidFill>
                <a:schemeClr val="accent3"/>
              </a:solidFill>
              <a:latin typeface="Alfa Slab One"/>
              <a:ea typeface="Alfa Slab One"/>
              <a:cs typeface="Alfa Slab One"/>
              <a:sym typeface="Alfa Slab One"/>
            </a:endParaRPr>
          </a:p>
        </p:txBody>
      </p:sp>
      <p:sp>
        <p:nvSpPr>
          <p:cNvPr id="1334" name="Google Shape;1334;p47"/>
          <p:cNvSpPr/>
          <p:nvPr/>
        </p:nvSpPr>
        <p:spPr>
          <a:xfrm>
            <a:off x="4558355"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35" name="Google Shape;1335;p47"/>
          <p:cNvSpPr/>
          <p:nvPr/>
        </p:nvSpPr>
        <p:spPr>
          <a:xfrm>
            <a:off x="5072105"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36" name="Google Shape;1336;p47"/>
          <p:cNvSpPr/>
          <p:nvPr/>
        </p:nvSpPr>
        <p:spPr>
          <a:xfrm>
            <a:off x="5585856"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37" name="Google Shape;1337;p47"/>
          <p:cNvSpPr/>
          <p:nvPr/>
        </p:nvSpPr>
        <p:spPr>
          <a:xfrm>
            <a:off x="609960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38" name="Google Shape;1338;p47"/>
          <p:cNvSpPr/>
          <p:nvPr/>
        </p:nvSpPr>
        <p:spPr>
          <a:xfrm>
            <a:off x="661335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39" name="Google Shape;1339;p47"/>
          <p:cNvSpPr/>
          <p:nvPr/>
        </p:nvSpPr>
        <p:spPr>
          <a:xfrm>
            <a:off x="7127108"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40" name="Google Shape;1340;p47"/>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41" name="Google Shape;1341;p47"/>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42" name="Google Shape;1342;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43" name="Google Shape;1343;p47"/>
          <p:cNvSpPr txBox="1">
            <a:spLocks noGrp="1"/>
          </p:cNvSpPr>
          <p:nvPr>
            <p:ph type="body" idx="1"/>
          </p:nvPr>
        </p:nvSpPr>
        <p:spPr>
          <a:xfrm>
            <a:off x="311700" y="44643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44" name="Google Shape;1344;p47"/>
          <p:cNvSpPr/>
          <p:nvPr/>
        </p:nvSpPr>
        <p:spPr>
          <a:xfrm>
            <a:off x="962100"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45" name="Google Shape;1345;p47"/>
          <p:cNvSpPr/>
          <p:nvPr/>
        </p:nvSpPr>
        <p:spPr>
          <a:xfrm>
            <a:off x="1475851"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46" name="Google Shape;1346;p47"/>
          <p:cNvSpPr/>
          <p:nvPr/>
        </p:nvSpPr>
        <p:spPr>
          <a:xfrm>
            <a:off x="1989601"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1347" name="Google Shape;1347;p47"/>
          <p:cNvSpPr/>
          <p:nvPr/>
        </p:nvSpPr>
        <p:spPr>
          <a:xfrm>
            <a:off x="2503352"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4</a:t>
            </a:r>
            <a:endParaRPr>
              <a:solidFill>
                <a:schemeClr val="accent3"/>
              </a:solidFill>
              <a:latin typeface="Alfa Slab One"/>
              <a:ea typeface="Alfa Slab One"/>
              <a:cs typeface="Alfa Slab One"/>
              <a:sym typeface="Alfa Slab One"/>
            </a:endParaRPr>
          </a:p>
        </p:txBody>
      </p:sp>
      <p:sp>
        <p:nvSpPr>
          <p:cNvPr id="1348" name="Google Shape;1348;p47"/>
          <p:cNvSpPr/>
          <p:nvPr/>
        </p:nvSpPr>
        <p:spPr>
          <a:xfrm>
            <a:off x="3017103" y="45686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5</a:t>
            </a:r>
            <a:endParaRPr>
              <a:solidFill>
                <a:schemeClr val="accent3"/>
              </a:solidFill>
              <a:latin typeface="Alfa Slab One"/>
              <a:ea typeface="Alfa Slab One"/>
              <a:cs typeface="Alfa Slab One"/>
              <a:sym typeface="Alfa Slab One"/>
            </a:endParaRPr>
          </a:p>
        </p:txBody>
      </p:sp>
      <p:sp>
        <p:nvSpPr>
          <p:cNvPr id="1349" name="Google Shape;1349;p47"/>
          <p:cNvSpPr/>
          <p:nvPr/>
        </p:nvSpPr>
        <p:spPr>
          <a:xfrm>
            <a:off x="3530853"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6</a:t>
            </a:r>
            <a:endParaRPr>
              <a:solidFill>
                <a:schemeClr val="accent3"/>
              </a:solidFill>
              <a:latin typeface="Alfa Slab One"/>
              <a:ea typeface="Alfa Slab One"/>
              <a:cs typeface="Alfa Slab One"/>
              <a:sym typeface="Alfa Slab One"/>
            </a:endParaRPr>
          </a:p>
        </p:txBody>
      </p:sp>
      <p:sp>
        <p:nvSpPr>
          <p:cNvPr id="1350" name="Google Shape;1350;p47"/>
          <p:cNvSpPr/>
          <p:nvPr/>
        </p:nvSpPr>
        <p:spPr>
          <a:xfrm>
            <a:off x="4044604"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1" name="Google Shape;1351;p47"/>
          <p:cNvSpPr/>
          <p:nvPr/>
        </p:nvSpPr>
        <p:spPr>
          <a:xfrm>
            <a:off x="4558355"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2" name="Google Shape;1352;p47"/>
          <p:cNvSpPr/>
          <p:nvPr/>
        </p:nvSpPr>
        <p:spPr>
          <a:xfrm>
            <a:off x="5072105"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3" name="Google Shape;1353;p47"/>
          <p:cNvSpPr/>
          <p:nvPr/>
        </p:nvSpPr>
        <p:spPr>
          <a:xfrm>
            <a:off x="5585856" y="45686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4" name="Google Shape;1354;p47"/>
          <p:cNvSpPr/>
          <p:nvPr/>
        </p:nvSpPr>
        <p:spPr>
          <a:xfrm>
            <a:off x="6099607"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5" name="Google Shape;1355;p47"/>
          <p:cNvSpPr/>
          <p:nvPr/>
        </p:nvSpPr>
        <p:spPr>
          <a:xfrm>
            <a:off x="6613357"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6" name="Google Shape;1356;p47"/>
          <p:cNvSpPr/>
          <p:nvPr/>
        </p:nvSpPr>
        <p:spPr>
          <a:xfrm>
            <a:off x="7127108"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7" name="Google Shape;1357;p47"/>
          <p:cNvSpPr/>
          <p:nvPr/>
        </p:nvSpPr>
        <p:spPr>
          <a:xfrm>
            <a:off x="764085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8" name="Google Shape;1358;p47"/>
          <p:cNvSpPr/>
          <p:nvPr/>
        </p:nvSpPr>
        <p:spPr>
          <a:xfrm>
            <a:off x="8154609" y="45686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59" name="Google Shape;1359;p47"/>
          <p:cNvSpPr txBox="1"/>
          <p:nvPr/>
        </p:nvSpPr>
        <p:spPr>
          <a:xfrm>
            <a:off x="363550" y="44790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60" name="Google Shape;1360;p47"/>
          <p:cNvSpPr txBox="1">
            <a:spLocks noGrp="1"/>
          </p:cNvSpPr>
          <p:nvPr>
            <p:ph type="body" idx="1"/>
          </p:nvPr>
        </p:nvSpPr>
        <p:spPr>
          <a:xfrm>
            <a:off x="311700" y="4473050"/>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61" name="Google Shape;1361;p47"/>
          <p:cNvSpPr/>
          <p:nvPr/>
        </p:nvSpPr>
        <p:spPr>
          <a:xfrm>
            <a:off x="962100"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62" name="Google Shape;1362;p47"/>
          <p:cNvSpPr/>
          <p:nvPr/>
        </p:nvSpPr>
        <p:spPr>
          <a:xfrm>
            <a:off x="1475851"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63" name="Google Shape;1363;p47"/>
          <p:cNvSpPr/>
          <p:nvPr/>
        </p:nvSpPr>
        <p:spPr>
          <a:xfrm>
            <a:off x="1989601"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1364" name="Google Shape;1364;p47"/>
          <p:cNvSpPr/>
          <p:nvPr/>
        </p:nvSpPr>
        <p:spPr>
          <a:xfrm>
            <a:off x="2503352" y="4577300"/>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4</a:t>
            </a:r>
            <a:endParaRPr>
              <a:solidFill>
                <a:schemeClr val="accent3"/>
              </a:solidFill>
              <a:latin typeface="Alfa Slab One"/>
              <a:ea typeface="Alfa Slab One"/>
              <a:cs typeface="Alfa Slab One"/>
              <a:sym typeface="Alfa Slab One"/>
            </a:endParaRPr>
          </a:p>
        </p:txBody>
      </p:sp>
      <p:sp>
        <p:nvSpPr>
          <p:cNvPr id="1365" name="Google Shape;1365;p47"/>
          <p:cNvSpPr/>
          <p:nvPr/>
        </p:nvSpPr>
        <p:spPr>
          <a:xfrm>
            <a:off x="3017103" y="4577300"/>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5</a:t>
            </a:r>
            <a:endParaRPr>
              <a:solidFill>
                <a:schemeClr val="accent3"/>
              </a:solidFill>
              <a:latin typeface="Alfa Slab One"/>
              <a:ea typeface="Alfa Slab One"/>
              <a:cs typeface="Alfa Slab One"/>
              <a:sym typeface="Alfa Slab One"/>
            </a:endParaRPr>
          </a:p>
        </p:txBody>
      </p:sp>
      <p:sp>
        <p:nvSpPr>
          <p:cNvPr id="1366" name="Google Shape;1366;p47"/>
          <p:cNvSpPr/>
          <p:nvPr/>
        </p:nvSpPr>
        <p:spPr>
          <a:xfrm>
            <a:off x="3530853" y="4577300"/>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67" name="Google Shape;1367;p47"/>
          <p:cNvSpPr/>
          <p:nvPr/>
        </p:nvSpPr>
        <p:spPr>
          <a:xfrm>
            <a:off x="4044604" y="4577300"/>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68" name="Google Shape;1368;p47"/>
          <p:cNvSpPr/>
          <p:nvPr/>
        </p:nvSpPr>
        <p:spPr>
          <a:xfrm>
            <a:off x="4558355" y="4577300"/>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69" name="Google Shape;1369;p47"/>
          <p:cNvSpPr/>
          <p:nvPr/>
        </p:nvSpPr>
        <p:spPr>
          <a:xfrm>
            <a:off x="5072105" y="4577300"/>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0" name="Google Shape;1370;p47"/>
          <p:cNvSpPr/>
          <p:nvPr/>
        </p:nvSpPr>
        <p:spPr>
          <a:xfrm>
            <a:off x="5585856" y="4577300"/>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1" name="Google Shape;1371;p47"/>
          <p:cNvSpPr/>
          <p:nvPr/>
        </p:nvSpPr>
        <p:spPr>
          <a:xfrm>
            <a:off x="6099607"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2" name="Google Shape;1372;p47"/>
          <p:cNvSpPr/>
          <p:nvPr/>
        </p:nvSpPr>
        <p:spPr>
          <a:xfrm>
            <a:off x="6613357"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3" name="Google Shape;1373;p47"/>
          <p:cNvSpPr/>
          <p:nvPr/>
        </p:nvSpPr>
        <p:spPr>
          <a:xfrm>
            <a:off x="7127108"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4" name="Google Shape;1374;p47"/>
          <p:cNvSpPr/>
          <p:nvPr/>
        </p:nvSpPr>
        <p:spPr>
          <a:xfrm>
            <a:off x="7640859"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5" name="Google Shape;1375;p47"/>
          <p:cNvSpPr/>
          <p:nvPr/>
        </p:nvSpPr>
        <p:spPr>
          <a:xfrm>
            <a:off x="8154609" y="4577300"/>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6" name="Google Shape;1376;p47"/>
          <p:cNvSpPr txBox="1"/>
          <p:nvPr/>
        </p:nvSpPr>
        <p:spPr>
          <a:xfrm>
            <a:off x="363550" y="4487750"/>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77" name="Google Shape;1377;p47"/>
          <p:cNvSpPr txBox="1">
            <a:spLocks noGrp="1"/>
          </p:cNvSpPr>
          <p:nvPr>
            <p:ph type="body" idx="1"/>
          </p:nvPr>
        </p:nvSpPr>
        <p:spPr>
          <a:xfrm>
            <a:off x="311700" y="447302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78" name="Google Shape;1378;p47"/>
          <p:cNvSpPr/>
          <p:nvPr/>
        </p:nvSpPr>
        <p:spPr>
          <a:xfrm>
            <a:off x="962100"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79" name="Google Shape;1379;p47"/>
          <p:cNvSpPr/>
          <p:nvPr/>
        </p:nvSpPr>
        <p:spPr>
          <a:xfrm>
            <a:off x="1475851" y="457727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80" name="Google Shape;1380;p47"/>
          <p:cNvSpPr/>
          <p:nvPr/>
        </p:nvSpPr>
        <p:spPr>
          <a:xfrm>
            <a:off x="1989601"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3</a:t>
            </a:r>
            <a:endParaRPr>
              <a:solidFill>
                <a:schemeClr val="accent3"/>
              </a:solidFill>
              <a:latin typeface="Alfa Slab One"/>
              <a:ea typeface="Alfa Slab One"/>
              <a:cs typeface="Alfa Slab One"/>
              <a:sym typeface="Alfa Slab One"/>
            </a:endParaRPr>
          </a:p>
        </p:txBody>
      </p:sp>
      <p:sp>
        <p:nvSpPr>
          <p:cNvPr id="1381" name="Google Shape;1381;p47"/>
          <p:cNvSpPr/>
          <p:nvPr/>
        </p:nvSpPr>
        <p:spPr>
          <a:xfrm>
            <a:off x="2503352"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82" name="Google Shape;1382;p47"/>
          <p:cNvSpPr/>
          <p:nvPr/>
        </p:nvSpPr>
        <p:spPr>
          <a:xfrm>
            <a:off x="3017103"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83" name="Google Shape;1383;p47"/>
          <p:cNvSpPr/>
          <p:nvPr/>
        </p:nvSpPr>
        <p:spPr>
          <a:xfrm>
            <a:off x="3530853"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84" name="Google Shape;1384;p47"/>
          <p:cNvSpPr/>
          <p:nvPr/>
        </p:nvSpPr>
        <p:spPr>
          <a:xfrm>
            <a:off x="4044604"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85" name="Google Shape;1385;p47"/>
          <p:cNvSpPr/>
          <p:nvPr/>
        </p:nvSpPr>
        <p:spPr>
          <a:xfrm>
            <a:off x="4558355"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86" name="Google Shape;1386;p47"/>
          <p:cNvSpPr/>
          <p:nvPr/>
        </p:nvSpPr>
        <p:spPr>
          <a:xfrm>
            <a:off x="5072105"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87" name="Google Shape;1387;p47"/>
          <p:cNvSpPr/>
          <p:nvPr/>
        </p:nvSpPr>
        <p:spPr>
          <a:xfrm>
            <a:off x="5585856" y="457727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88" name="Google Shape;1388;p47"/>
          <p:cNvSpPr/>
          <p:nvPr/>
        </p:nvSpPr>
        <p:spPr>
          <a:xfrm>
            <a:off x="609960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89" name="Google Shape;1389;p47"/>
          <p:cNvSpPr/>
          <p:nvPr/>
        </p:nvSpPr>
        <p:spPr>
          <a:xfrm>
            <a:off x="6613357"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0" name="Google Shape;1390;p47"/>
          <p:cNvSpPr/>
          <p:nvPr/>
        </p:nvSpPr>
        <p:spPr>
          <a:xfrm>
            <a:off x="7127108"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1" name="Google Shape;1391;p47"/>
          <p:cNvSpPr/>
          <p:nvPr/>
        </p:nvSpPr>
        <p:spPr>
          <a:xfrm>
            <a:off x="764085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2" name="Google Shape;1392;p47"/>
          <p:cNvSpPr/>
          <p:nvPr/>
        </p:nvSpPr>
        <p:spPr>
          <a:xfrm>
            <a:off x="8154609" y="457727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3" name="Google Shape;1393;p47"/>
          <p:cNvSpPr txBox="1"/>
          <p:nvPr/>
        </p:nvSpPr>
        <p:spPr>
          <a:xfrm>
            <a:off x="363550" y="448772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394" name="Google Shape;1394;p47"/>
          <p:cNvSpPr txBox="1">
            <a:spLocks noGrp="1"/>
          </p:cNvSpPr>
          <p:nvPr>
            <p:ph type="body" idx="1"/>
          </p:nvPr>
        </p:nvSpPr>
        <p:spPr>
          <a:xfrm>
            <a:off x="311700" y="4470275"/>
            <a:ext cx="8520600" cy="4158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395" name="Google Shape;1395;p47"/>
          <p:cNvSpPr/>
          <p:nvPr/>
        </p:nvSpPr>
        <p:spPr>
          <a:xfrm>
            <a:off x="962100" y="4574525"/>
            <a:ext cx="416535" cy="207300"/>
          </a:xfrm>
          <a:prstGeom prst="chevron">
            <a:avLst>
              <a:gd name="adj" fmla="val 50000"/>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6" name="Google Shape;1396;p47"/>
          <p:cNvSpPr/>
          <p:nvPr/>
        </p:nvSpPr>
        <p:spPr>
          <a:xfrm>
            <a:off x="1475851" y="45745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accent3"/>
                </a:solidFill>
                <a:latin typeface="Alfa Slab One"/>
                <a:ea typeface="Alfa Slab One"/>
                <a:cs typeface="Alfa Slab One"/>
                <a:sym typeface="Alfa Slab One"/>
              </a:rPr>
              <a:t>2</a:t>
            </a:r>
            <a:endParaRPr>
              <a:solidFill>
                <a:schemeClr val="accent3"/>
              </a:solidFill>
              <a:latin typeface="Alfa Slab One"/>
              <a:ea typeface="Alfa Slab One"/>
              <a:cs typeface="Alfa Slab One"/>
              <a:sym typeface="Alfa Slab One"/>
            </a:endParaRPr>
          </a:p>
        </p:txBody>
      </p:sp>
      <p:sp>
        <p:nvSpPr>
          <p:cNvPr id="1397" name="Google Shape;1397;p47"/>
          <p:cNvSpPr/>
          <p:nvPr/>
        </p:nvSpPr>
        <p:spPr>
          <a:xfrm>
            <a:off x="1989601" y="45745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8" name="Google Shape;1398;p47"/>
          <p:cNvSpPr/>
          <p:nvPr/>
        </p:nvSpPr>
        <p:spPr>
          <a:xfrm>
            <a:off x="2503352" y="45745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399" name="Google Shape;1399;p47"/>
          <p:cNvSpPr/>
          <p:nvPr/>
        </p:nvSpPr>
        <p:spPr>
          <a:xfrm>
            <a:off x="3017103" y="45745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0" name="Google Shape;1400;p47"/>
          <p:cNvSpPr/>
          <p:nvPr/>
        </p:nvSpPr>
        <p:spPr>
          <a:xfrm>
            <a:off x="3530853" y="45745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1" name="Google Shape;1401;p47"/>
          <p:cNvSpPr/>
          <p:nvPr/>
        </p:nvSpPr>
        <p:spPr>
          <a:xfrm>
            <a:off x="4044604" y="45745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2" name="Google Shape;1402;p47"/>
          <p:cNvSpPr/>
          <p:nvPr/>
        </p:nvSpPr>
        <p:spPr>
          <a:xfrm>
            <a:off x="4558355" y="45745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3" name="Google Shape;1403;p47"/>
          <p:cNvSpPr/>
          <p:nvPr/>
        </p:nvSpPr>
        <p:spPr>
          <a:xfrm>
            <a:off x="5072105" y="45745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4" name="Google Shape;1404;p47"/>
          <p:cNvSpPr/>
          <p:nvPr/>
        </p:nvSpPr>
        <p:spPr>
          <a:xfrm>
            <a:off x="5585856" y="4574525"/>
            <a:ext cx="416535"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5" name="Google Shape;1405;p47"/>
          <p:cNvSpPr/>
          <p:nvPr/>
        </p:nvSpPr>
        <p:spPr>
          <a:xfrm>
            <a:off x="6099607"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6" name="Google Shape;1406;p47"/>
          <p:cNvSpPr/>
          <p:nvPr/>
        </p:nvSpPr>
        <p:spPr>
          <a:xfrm>
            <a:off x="6613357"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7" name="Google Shape;1407;p47"/>
          <p:cNvSpPr/>
          <p:nvPr/>
        </p:nvSpPr>
        <p:spPr>
          <a:xfrm>
            <a:off x="7127108"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8" name="Google Shape;1408;p47"/>
          <p:cNvSpPr/>
          <p:nvPr/>
        </p:nvSpPr>
        <p:spPr>
          <a:xfrm>
            <a:off x="7640859"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09" name="Google Shape;1409;p47"/>
          <p:cNvSpPr/>
          <p:nvPr/>
        </p:nvSpPr>
        <p:spPr>
          <a:xfrm>
            <a:off x="8154609" y="4574525"/>
            <a:ext cx="513900" cy="207300"/>
          </a:xfrm>
          <a:prstGeom prst="chevron">
            <a:avLst>
              <a:gd name="adj" fmla="val 50000"/>
            </a:avLst>
          </a:prstGeom>
          <a:solidFill>
            <a:srgbClr val="FFFFFF"/>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3"/>
              </a:solidFill>
              <a:latin typeface="Alfa Slab One"/>
              <a:ea typeface="Alfa Slab One"/>
              <a:cs typeface="Alfa Slab One"/>
              <a:sym typeface="Alfa Slab One"/>
            </a:endParaRPr>
          </a:p>
        </p:txBody>
      </p:sp>
      <p:sp>
        <p:nvSpPr>
          <p:cNvPr id="1410" name="Google Shape;1410;p47"/>
          <p:cNvSpPr txBox="1"/>
          <p:nvPr/>
        </p:nvSpPr>
        <p:spPr>
          <a:xfrm>
            <a:off x="363550" y="44849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Alfa Slab One"/>
                <a:ea typeface="Alfa Slab One"/>
                <a:cs typeface="Alfa Slab One"/>
                <a:sym typeface="Alfa Slab One"/>
              </a:rPr>
              <a:t>Step</a:t>
            </a:r>
            <a:endParaRPr>
              <a:solidFill>
                <a:schemeClr val="lt1"/>
              </a:solidFill>
              <a:latin typeface="Alfa Slab One"/>
              <a:ea typeface="Alfa Slab One"/>
              <a:cs typeface="Alfa Slab One"/>
              <a:sym typeface="Alfa Slab One"/>
            </a:endParaRPr>
          </a:p>
        </p:txBody>
      </p:sp>
      <p:sp>
        <p:nvSpPr>
          <p:cNvPr id="1411" name="Google Shape;1411;p47"/>
          <p:cNvSpPr txBox="1">
            <a:spLocks noGrp="1"/>
          </p:cNvSpPr>
          <p:nvPr>
            <p:ph type="body" idx="1"/>
          </p:nvPr>
        </p:nvSpPr>
        <p:spPr>
          <a:xfrm>
            <a:off x="311700" y="4466905"/>
            <a:ext cx="8520600" cy="415800"/>
          </a:xfrm>
          <a:prstGeom prst="rect">
            <a:avLst/>
          </a:prstGeom>
          <a:solidFill>
            <a:srgbClr val="0B3E73"/>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solidFill>
                <a:schemeClr val="lt1"/>
              </a:solidFill>
              <a:latin typeface="Bree Serif"/>
              <a:ea typeface="Bree Serif"/>
              <a:cs typeface="Bree Serif"/>
              <a:sym typeface="Bree Serif"/>
            </a:endParaRPr>
          </a:p>
          <a:p>
            <a:pPr marL="0" lvl="0" indent="0" algn="l" rtl="0">
              <a:lnSpc>
                <a:spcPct val="115000"/>
              </a:lnSpc>
              <a:spcBef>
                <a:spcPts val="0"/>
              </a:spcBef>
              <a:spcAft>
                <a:spcPts val="1600"/>
              </a:spcAft>
              <a:buNone/>
            </a:pPr>
            <a:endParaRPr>
              <a:latin typeface="Bree Serif"/>
              <a:ea typeface="Bree Serif"/>
              <a:cs typeface="Bree Serif"/>
              <a:sym typeface="Bree Serif"/>
            </a:endParaRPr>
          </a:p>
        </p:txBody>
      </p:sp>
      <p:sp>
        <p:nvSpPr>
          <p:cNvPr id="1412" name="Google Shape;1412;p47"/>
          <p:cNvSpPr/>
          <p:nvPr/>
        </p:nvSpPr>
        <p:spPr>
          <a:xfrm>
            <a:off x="1031169" y="454726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B3E73"/>
              </a:solidFill>
              <a:latin typeface="Merriweather Black"/>
              <a:ea typeface="Merriweather Black"/>
              <a:cs typeface="Merriweather Black"/>
              <a:sym typeface="Merriweather Black"/>
            </a:endParaRPr>
          </a:p>
        </p:txBody>
      </p:sp>
      <p:sp>
        <p:nvSpPr>
          <p:cNvPr id="1413" name="Google Shape;1413;p47"/>
          <p:cNvSpPr/>
          <p:nvPr/>
        </p:nvSpPr>
        <p:spPr>
          <a:xfrm>
            <a:off x="1812264" y="455662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414" name="Google Shape;1414;p47"/>
          <p:cNvSpPr/>
          <p:nvPr/>
        </p:nvSpPr>
        <p:spPr>
          <a:xfrm>
            <a:off x="2617855" y="455997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416" name="Google Shape;1416;p47"/>
          <p:cNvSpPr/>
          <p:nvPr/>
        </p:nvSpPr>
        <p:spPr>
          <a:xfrm>
            <a:off x="4199743" y="458183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417" name="Google Shape;1417;p47"/>
          <p:cNvSpPr/>
          <p:nvPr/>
        </p:nvSpPr>
        <p:spPr>
          <a:xfrm>
            <a:off x="4974740" y="4569242"/>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418" name="Google Shape;1418;p47"/>
          <p:cNvSpPr/>
          <p:nvPr/>
        </p:nvSpPr>
        <p:spPr>
          <a:xfrm>
            <a:off x="5741614" y="456662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419" name="Google Shape;1419;p47"/>
          <p:cNvSpPr/>
          <p:nvPr/>
        </p:nvSpPr>
        <p:spPr>
          <a:xfrm>
            <a:off x="6502704" y="4574517"/>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420" name="Google Shape;1420;p47"/>
          <p:cNvSpPr/>
          <p:nvPr/>
        </p:nvSpPr>
        <p:spPr>
          <a:xfrm>
            <a:off x="7248545" y="4568625"/>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
        <p:nvSpPr>
          <p:cNvPr id="1427" name="Google Shape;1427;p47"/>
          <p:cNvSpPr txBox="1"/>
          <p:nvPr/>
        </p:nvSpPr>
        <p:spPr>
          <a:xfrm>
            <a:off x="363550" y="4470175"/>
            <a:ext cx="700200" cy="38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Merriweather"/>
                <a:ea typeface="Merriweather"/>
                <a:cs typeface="Merriweather"/>
                <a:sym typeface="Merriweather"/>
              </a:rPr>
              <a:t>Step</a:t>
            </a:r>
            <a:endParaRPr b="1">
              <a:solidFill>
                <a:schemeClr val="lt1"/>
              </a:solidFill>
              <a:latin typeface="Merriweather"/>
              <a:ea typeface="Merriweather"/>
              <a:cs typeface="Merriweather"/>
              <a:sym typeface="Merriweather"/>
            </a:endParaRPr>
          </a:p>
        </p:txBody>
      </p:sp>
      <p:sp>
        <p:nvSpPr>
          <p:cNvPr id="198" name="Google Shape;1420;p47">
            <a:extLst>
              <a:ext uri="{FF2B5EF4-FFF2-40B4-BE49-F238E27FC236}">
                <a16:creationId xmlns:a16="http://schemas.microsoft.com/office/drawing/2014/main" id="{BD641312-62CA-7E4E-A0A5-FAAB6F62FB39}"/>
              </a:ext>
            </a:extLst>
          </p:cNvPr>
          <p:cNvSpPr/>
          <p:nvPr/>
        </p:nvSpPr>
        <p:spPr>
          <a:xfrm>
            <a:off x="7983003" y="4568600"/>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a:solidFill>
                  <a:srgbClr val="0B3E73"/>
                </a:solidFill>
                <a:latin typeface="Merriweather"/>
                <a:ea typeface="Merriweather"/>
                <a:cs typeface="Merriweather"/>
                <a:sym typeface="Merriweather"/>
              </a:rPr>
              <a:t>10</a:t>
            </a:r>
            <a:endParaRPr sz="1200" b="1">
              <a:solidFill>
                <a:srgbClr val="0B3E73"/>
              </a:solidFill>
              <a:latin typeface="Merriweather"/>
              <a:ea typeface="Merriweather"/>
              <a:cs typeface="Merriweather"/>
              <a:sym typeface="Merriweather"/>
            </a:endParaRPr>
          </a:p>
        </p:txBody>
      </p:sp>
      <p:sp>
        <p:nvSpPr>
          <p:cNvPr id="199" name="Google Shape;1416;p47">
            <a:extLst>
              <a:ext uri="{FF2B5EF4-FFF2-40B4-BE49-F238E27FC236}">
                <a16:creationId xmlns:a16="http://schemas.microsoft.com/office/drawing/2014/main" id="{471376D3-034F-724E-A36C-E383F83D9E58}"/>
              </a:ext>
            </a:extLst>
          </p:cNvPr>
          <p:cNvSpPr/>
          <p:nvPr/>
        </p:nvSpPr>
        <p:spPr>
          <a:xfrm>
            <a:off x="3425471" y="4573038"/>
            <a:ext cx="700201" cy="207300"/>
          </a:xfrm>
          <a:prstGeom prst="chevron">
            <a:avLst>
              <a:gd name="adj" fmla="val 50000"/>
            </a:avLst>
          </a:prstGeom>
          <a:solidFill>
            <a:srgbClr val="8DC63F"/>
          </a:solidFill>
          <a:ln w="28575" cap="flat" cmpd="sng">
            <a:solidFill>
              <a:srgbClr val="8DC63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rgbClr val="0B3E73"/>
              </a:solidFill>
              <a:latin typeface="Merriweather"/>
              <a:ea typeface="Merriweather"/>
              <a:cs typeface="Merriweather"/>
              <a:sym typeface="Merriweather"/>
            </a:endParaRPr>
          </a:p>
        </p:txBody>
      </p:sp>
    </p:spTree>
    <p:extLst>
      <p:ext uri="{BB962C8B-B14F-4D97-AF65-F5344CB8AC3E}">
        <p14:creationId xmlns:p14="http://schemas.microsoft.com/office/powerpoint/2010/main" val="1858877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4A4F-9D7A-48D4-B54A-9451420BE471}"/>
              </a:ext>
            </a:extLst>
          </p:cNvPr>
          <p:cNvSpPr>
            <a:spLocks noGrp="1"/>
          </p:cNvSpPr>
          <p:nvPr>
            <p:ph type="title"/>
          </p:nvPr>
        </p:nvSpPr>
        <p:spPr/>
        <p:txBody>
          <a:bodyPr/>
          <a:lstStyle/>
          <a:p>
            <a:r>
              <a:rPr lang="en-US" b="1">
                <a:solidFill>
                  <a:srgbClr val="0B3E73"/>
                </a:solidFill>
                <a:latin typeface="Charter Black" panose="02040503050506020203" pitchFamily="18" charset="0"/>
                <a:sym typeface="Merriweather Black"/>
              </a:rPr>
              <a:t>Roles for Everyone!</a:t>
            </a:r>
            <a:endParaRPr lang="en-US"/>
          </a:p>
        </p:txBody>
      </p:sp>
      <p:sp>
        <p:nvSpPr>
          <p:cNvPr id="3" name="Text Placeholder 2">
            <a:extLst>
              <a:ext uri="{FF2B5EF4-FFF2-40B4-BE49-F238E27FC236}">
                <a16:creationId xmlns:a16="http://schemas.microsoft.com/office/drawing/2014/main" id="{46995E6C-49F0-4014-9A12-3CA0D062C867}"/>
              </a:ext>
            </a:extLst>
          </p:cNvPr>
          <p:cNvSpPr>
            <a:spLocks noGrp="1"/>
          </p:cNvSpPr>
          <p:nvPr>
            <p:ph type="body" idx="1"/>
          </p:nvPr>
        </p:nvSpPr>
        <p:spPr/>
        <p:txBody>
          <a:bodyPr/>
          <a:lstStyle/>
          <a:p>
            <a:pPr marL="114300" indent="0">
              <a:buNone/>
            </a:pPr>
            <a:r>
              <a:rPr lang="en-US" sz="1800">
                <a:solidFill>
                  <a:schemeClr val="lt1"/>
                </a:solidFill>
                <a:latin typeface="Charter Roman" panose="02040503050506020203" pitchFamily="18" charset="0"/>
                <a:ea typeface="Merriweather"/>
                <a:cs typeface="Merriweather"/>
                <a:sym typeface="Merriweather"/>
              </a:rPr>
              <a:t>After you’ve celebrated</a:t>
            </a:r>
            <a:endParaRPr lang="en-US"/>
          </a:p>
        </p:txBody>
      </p:sp>
      <p:sp>
        <p:nvSpPr>
          <p:cNvPr id="7" name="TextBox 6">
            <a:extLst>
              <a:ext uri="{FF2B5EF4-FFF2-40B4-BE49-F238E27FC236}">
                <a16:creationId xmlns:a16="http://schemas.microsoft.com/office/drawing/2014/main" id="{AAC4CD59-9339-4883-B6F1-A318A5DBB672}"/>
              </a:ext>
            </a:extLst>
          </p:cNvPr>
          <p:cNvSpPr txBox="1"/>
          <p:nvPr/>
        </p:nvSpPr>
        <p:spPr>
          <a:xfrm>
            <a:off x="2286000" y="2417862"/>
            <a:ext cx="4572000" cy="307777"/>
          </a:xfrm>
          <a:prstGeom prst="rect">
            <a:avLst/>
          </a:prstGeom>
          <a:noFill/>
        </p:spPr>
        <p:txBody>
          <a:bodyPr wrap="square">
            <a:spAutoFit/>
          </a:bodyPr>
          <a:lstStyle/>
          <a:p>
            <a:r>
              <a:rPr lang="en-US" sz="1400">
                <a:solidFill>
                  <a:schemeClr val="lt1"/>
                </a:solidFill>
                <a:latin typeface="Charter Roman" panose="02040503050506020203" pitchFamily="18" charset="0"/>
                <a:ea typeface="Merriweather"/>
                <a:cs typeface="Merriweather"/>
                <a:sym typeface="Merriweather"/>
              </a:rPr>
              <a:t>After you’ve celebrated </a:t>
            </a:r>
            <a:endParaRPr lang="en-US"/>
          </a:p>
        </p:txBody>
      </p:sp>
      <p:sp>
        <p:nvSpPr>
          <p:cNvPr id="8" name="Google Shape;1237;p47">
            <a:extLst>
              <a:ext uri="{FF2B5EF4-FFF2-40B4-BE49-F238E27FC236}">
                <a16:creationId xmlns:a16="http://schemas.microsoft.com/office/drawing/2014/main" id="{ED427634-2D15-4F17-98A8-D4F5958E674B}"/>
              </a:ext>
            </a:extLst>
          </p:cNvPr>
          <p:cNvSpPr txBox="1">
            <a:spLocks/>
          </p:cNvSpPr>
          <p:nvPr/>
        </p:nvSpPr>
        <p:spPr>
          <a:xfrm>
            <a:off x="337650" y="1152475"/>
            <a:ext cx="8520600" cy="3416400"/>
          </a:xfrm>
          <a:prstGeom prst="rect">
            <a:avLst/>
          </a:prstGeom>
          <a:solidFill>
            <a:srgbClr val="0B3E73"/>
          </a:solidFill>
          <a:ln w="9525" cap="flat" cmpd="sng">
            <a:solidFill>
              <a:srgbClr val="FFBF6D"/>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pPr marL="0" indent="0">
              <a:buNone/>
            </a:pPr>
            <a:r>
              <a:rPr lang="en-US" sz="1700">
                <a:solidFill>
                  <a:schemeClr val="lt1"/>
                </a:solidFill>
                <a:latin typeface="Charter Roman"/>
                <a:ea typeface="Merriweather"/>
                <a:cs typeface="Merriweather"/>
                <a:sym typeface="Merriweather"/>
              </a:rPr>
              <a:t>You may be asking yourself, what role can I play in this effort? We need EVERYONE to be involved! Here are some ideas to get you started: </a:t>
            </a:r>
            <a:endParaRPr lang="en-US">
              <a:solidFill>
                <a:schemeClr val="lt1"/>
              </a:solidFill>
            </a:endParaRPr>
          </a:p>
          <a:p>
            <a:pPr marL="0" indent="0">
              <a:lnSpc>
                <a:spcPct val="114999"/>
              </a:lnSpc>
              <a:buNone/>
            </a:pPr>
            <a:endParaRPr lang="en-US" sz="1700">
              <a:solidFill>
                <a:schemeClr val="lt1"/>
              </a:solidFill>
              <a:latin typeface="Charter Roman"/>
              <a:ea typeface="Merriweather"/>
              <a:cs typeface="Merriweather"/>
              <a:sym typeface="Merriweather"/>
            </a:endParaRPr>
          </a:p>
          <a:p>
            <a:pPr marL="285750" indent="-285750">
              <a:buClr>
                <a:schemeClr val="bg1"/>
              </a:buClr>
              <a:buFontTx/>
              <a:buChar char="‒"/>
            </a:pPr>
            <a:r>
              <a:rPr lang="en-US" sz="1700">
                <a:solidFill>
                  <a:schemeClr val="lt1"/>
                </a:solidFill>
                <a:latin typeface="Charter Roman" panose="02040503050506020203" pitchFamily="18" charset="0"/>
                <a:ea typeface="Merriweather"/>
                <a:cs typeface="Merriweather"/>
                <a:sym typeface="Merriweather"/>
              </a:rPr>
              <a:t>Presenters and speakers</a:t>
            </a:r>
          </a:p>
          <a:p>
            <a:pPr marL="285750" indent="-285750">
              <a:buClr>
                <a:schemeClr val="bg1"/>
              </a:buClr>
              <a:buFontTx/>
              <a:buChar char="‒"/>
            </a:pPr>
            <a:r>
              <a:rPr lang="en-US" sz="1700">
                <a:solidFill>
                  <a:schemeClr val="lt1"/>
                </a:solidFill>
                <a:latin typeface="Charter Roman" panose="02040503050506020203" pitchFamily="18" charset="0"/>
                <a:ea typeface="Merriweather"/>
                <a:cs typeface="Merriweather"/>
                <a:sym typeface="Merriweather"/>
              </a:rPr>
              <a:t>Researchers</a:t>
            </a:r>
            <a:endParaRPr lang="en-US" sz="1700">
              <a:solidFill>
                <a:schemeClr val="lt1"/>
              </a:solidFill>
              <a:latin typeface="Charter Roman" panose="02040503050506020203" pitchFamily="18" charset="0"/>
              <a:ea typeface="Merriweather"/>
              <a:cs typeface="Merriweather"/>
            </a:endParaRPr>
          </a:p>
          <a:p>
            <a:pPr marL="285750" indent="-285750">
              <a:buClr>
                <a:schemeClr val="bg1"/>
              </a:buClr>
              <a:buFontTx/>
              <a:buChar char="‒"/>
            </a:pPr>
            <a:r>
              <a:rPr lang="en-US" sz="1700">
                <a:solidFill>
                  <a:schemeClr val="lt1"/>
                </a:solidFill>
                <a:latin typeface="Charter Roman" panose="02040503050506020203" pitchFamily="18" charset="0"/>
                <a:ea typeface="Merriweather"/>
                <a:cs typeface="Merriweather"/>
                <a:sym typeface="Merriweather"/>
              </a:rPr>
              <a:t>Outreach/Communications managers </a:t>
            </a:r>
            <a:endParaRPr lang="en-US" sz="1300">
              <a:solidFill>
                <a:schemeClr val="lt1"/>
              </a:solidFill>
              <a:latin typeface="Charter Roman" panose="02040503050506020203" pitchFamily="18" charset="0"/>
              <a:ea typeface="Merriweather"/>
              <a:cs typeface="Merriweather"/>
              <a:sym typeface="Merriweather"/>
            </a:endParaRPr>
          </a:p>
          <a:p>
            <a:pPr marL="285750" indent="-285750">
              <a:buClr>
                <a:schemeClr val="bg1"/>
              </a:buClr>
              <a:buFontTx/>
              <a:buChar char="‒"/>
            </a:pPr>
            <a:r>
              <a:rPr lang="en-US" sz="1700">
                <a:solidFill>
                  <a:schemeClr val="lt1"/>
                </a:solidFill>
                <a:latin typeface="Charter Roman" panose="02040503050506020203" pitchFamily="18" charset="0"/>
                <a:ea typeface="Merriweather"/>
                <a:cs typeface="Merriweather"/>
                <a:sym typeface="Merriweather"/>
              </a:rPr>
              <a:t>Social media managers</a:t>
            </a:r>
          </a:p>
          <a:p>
            <a:pPr marL="285750" indent="-285750">
              <a:buClr>
                <a:schemeClr val="bg1"/>
              </a:buClr>
              <a:buFontTx/>
              <a:buChar char="‒"/>
            </a:pPr>
            <a:r>
              <a:rPr lang="en-US" sz="1700">
                <a:solidFill>
                  <a:schemeClr val="lt1"/>
                </a:solidFill>
                <a:latin typeface="Charter Roman" panose="02040503050506020203" pitchFamily="18" charset="0"/>
                <a:ea typeface="Merriweather"/>
                <a:cs typeface="Merriweather"/>
                <a:sym typeface="Merriweather"/>
              </a:rPr>
              <a:t>Graphic designers</a:t>
            </a:r>
          </a:p>
          <a:p>
            <a:pPr marL="285750" indent="-285750">
              <a:lnSpc>
                <a:spcPct val="114999"/>
              </a:lnSpc>
              <a:buClr>
                <a:schemeClr val="bg1"/>
              </a:buClr>
              <a:buFontTx/>
              <a:buChar char="‒"/>
            </a:pPr>
            <a:r>
              <a:rPr lang="en-US" sz="1700">
                <a:solidFill>
                  <a:schemeClr val="lt1"/>
                </a:solidFill>
                <a:latin typeface="Charter Roman"/>
                <a:ea typeface="Merriweather"/>
                <a:cs typeface="Merriweather"/>
              </a:rPr>
              <a:t>Petition managers</a:t>
            </a:r>
            <a:endParaRPr lang="en-US" sz="1700">
              <a:solidFill>
                <a:schemeClr val="lt1"/>
              </a:solidFill>
              <a:latin typeface="Charter Roman"/>
              <a:ea typeface="Merriweather"/>
              <a:cs typeface="Merriweather"/>
              <a:sym typeface="Merriweather"/>
            </a:endParaRPr>
          </a:p>
          <a:p>
            <a:pPr marL="285750" indent="-285750">
              <a:buClr>
                <a:schemeClr val="bg1"/>
              </a:buClr>
              <a:buFontTx/>
              <a:buChar char="‒"/>
            </a:pPr>
            <a:r>
              <a:rPr lang="en-US" sz="1700">
                <a:solidFill>
                  <a:schemeClr val="lt1"/>
                </a:solidFill>
                <a:latin typeface="Charter Roman"/>
                <a:ea typeface="Merriweather"/>
                <a:cs typeface="Merriweather"/>
                <a:sym typeface="Merriweather"/>
              </a:rPr>
              <a:t>Notetakers</a:t>
            </a:r>
            <a:endParaRPr lang="en-US" sz="1700">
              <a:solidFill>
                <a:schemeClr val="lt1"/>
              </a:solidFill>
              <a:latin typeface="Charter Roman"/>
              <a:ea typeface="Merriweather"/>
              <a:cs typeface="Merriweather"/>
            </a:endParaRPr>
          </a:p>
          <a:p>
            <a:pPr marL="285750" indent="-285750">
              <a:buClr>
                <a:schemeClr val="bg1"/>
              </a:buClr>
              <a:buFontTx/>
              <a:buChar char="‒"/>
            </a:pPr>
            <a:r>
              <a:rPr lang="en-US" sz="1700">
                <a:solidFill>
                  <a:schemeClr val="lt1"/>
                </a:solidFill>
                <a:latin typeface="Charter Roman" panose="02040503050506020203" pitchFamily="18" charset="0"/>
                <a:ea typeface="Merriweather"/>
                <a:cs typeface="Merriweather"/>
                <a:sym typeface="Merriweather"/>
              </a:rPr>
              <a:t>And more!</a:t>
            </a:r>
            <a:endParaRPr lang="en-US" sz="1700">
              <a:solidFill>
                <a:schemeClr val="lt1"/>
              </a:solidFill>
              <a:latin typeface="Charter Roman" panose="02040503050506020203" pitchFamily="18" charset="0"/>
              <a:ea typeface="Merriweather"/>
              <a:cs typeface="Merriweather"/>
            </a:endParaRPr>
          </a:p>
          <a:p>
            <a:pPr marL="0" indent="0">
              <a:buFont typeface="Proxima Nova"/>
              <a:buNone/>
            </a:pPr>
            <a:endParaRPr lang="en-US" sz="1700">
              <a:solidFill>
                <a:schemeClr val="lt1"/>
              </a:solidFill>
              <a:latin typeface="Charter Roman" panose="02040503050506020203" pitchFamily="18" charset="0"/>
              <a:ea typeface="Merriweather"/>
              <a:cs typeface="Merriweather"/>
              <a:sym typeface="Merriweather"/>
            </a:endParaRPr>
          </a:p>
          <a:p>
            <a:pPr marL="0" indent="0">
              <a:buFont typeface="Proxima Nova"/>
              <a:buNone/>
            </a:pPr>
            <a:endParaRPr lang="en-US" sz="1700">
              <a:solidFill>
                <a:schemeClr val="lt1"/>
              </a:solidFill>
              <a:latin typeface="Charter Roman" panose="02040503050506020203" pitchFamily="18" charset="0"/>
              <a:ea typeface="Merriweather"/>
              <a:cs typeface="Merriweather"/>
              <a:sym typeface="Merriweather"/>
            </a:endParaRPr>
          </a:p>
        </p:txBody>
      </p:sp>
    </p:spTree>
    <p:extLst>
      <p:ext uri="{BB962C8B-B14F-4D97-AF65-F5344CB8AC3E}">
        <p14:creationId xmlns:p14="http://schemas.microsoft.com/office/powerpoint/2010/main" val="3181879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B3E73"/>
        </a:solidFill>
        <a:effectLst/>
      </p:bgPr>
    </p:bg>
    <p:spTree>
      <p:nvGrpSpPr>
        <p:cNvPr id="1" name="Shape 2181"/>
        <p:cNvGrpSpPr/>
        <p:nvPr/>
      </p:nvGrpSpPr>
      <p:grpSpPr>
        <a:xfrm>
          <a:off x="0" y="0"/>
          <a:ext cx="0" cy="0"/>
          <a:chOff x="0" y="0"/>
          <a:chExt cx="0" cy="0"/>
        </a:xfrm>
      </p:grpSpPr>
      <p:sp>
        <p:nvSpPr>
          <p:cNvPr id="2182" name="Google Shape;2182;p58"/>
          <p:cNvSpPr/>
          <p:nvPr/>
        </p:nvSpPr>
        <p:spPr>
          <a:xfrm>
            <a:off x="0" y="-2525"/>
            <a:ext cx="9144000" cy="1021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83" name="Google Shape;2183;p58"/>
          <p:cNvPicPr preferRelativeResize="0"/>
          <p:nvPr/>
        </p:nvPicPr>
        <p:blipFill>
          <a:blip r:embed="rId3">
            <a:alphaModFix/>
          </a:blip>
          <a:stretch>
            <a:fillRect/>
          </a:stretch>
        </p:blipFill>
        <p:spPr>
          <a:xfrm>
            <a:off x="289648" y="144075"/>
            <a:ext cx="2470276" cy="728300"/>
          </a:xfrm>
          <a:prstGeom prst="rect">
            <a:avLst/>
          </a:prstGeom>
          <a:noFill/>
          <a:ln>
            <a:noFill/>
          </a:ln>
        </p:spPr>
      </p:pic>
      <p:sp>
        <p:nvSpPr>
          <p:cNvPr id="2184" name="Google Shape;2184;p58"/>
          <p:cNvSpPr txBox="1">
            <a:spLocks noGrp="1"/>
          </p:cNvSpPr>
          <p:nvPr>
            <p:ph type="body" idx="4294967295"/>
          </p:nvPr>
        </p:nvSpPr>
        <p:spPr>
          <a:xfrm>
            <a:off x="362347" y="1920769"/>
            <a:ext cx="3819289" cy="2760786"/>
          </a:xfrm>
          <a:prstGeom prst="rect">
            <a:avLst/>
          </a:prstGeom>
          <a:ln w="3810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a:solidFill>
                  <a:schemeClr val="lt1"/>
                </a:solidFill>
                <a:latin typeface="Merriweather Black"/>
                <a:ea typeface="Merriweather Black"/>
                <a:cs typeface="Merriweather Black"/>
                <a:sym typeface="Merriweather Black"/>
              </a:rPr>
              <a:t>Slide 2</a:t>
            </a:r>
            <a:endParaRPr sz="1600">
              <a:solidFill>
                <a:schemeClr val="lt1"/>
              </a:solidFill>
              <a:latin typeface="Merriweather Black"/>
              <a:ea typeface="Merriweather Black"/>
              <a:cs typeface="Merriweather Black"/>
              <a:sym typeface="Merriweather Black"/>
            </a:endParaRPr>
          </a:p>
          <a:p>
            <a:pPr marL="0" lvl="0" indent="0" algn="l" rtl="0">
              <a:lnSpc>
                <a:spcPct val="100000"/>
              </a:lnSpc>
              <a:spcBef>
                <a:spcPts val="0"/>
              </a:spcBef>
              <a:spcAft>
                <a:spcPts val="0"/>
              </a:spcAft>
              <a:buNone/>
            </a:pPr>
            <a:endParaRPr sz="9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r>
              <a:rPr lang="en" sz="900">
                <a:solidFill>
                  <a:schemeClr val="lt1"/>
                </a:solidFill>
                <a:latin typeface="Merriweather"/>
                <a:ea typeface="Merriweather"/>
                <a:cs typeface="Merriweather"/>
                <a:sym typeface="Merriweather"/>
              </a:rPr>
              <a:t>¹ </a:t>
            </a:r>
            <a:r>
              <a:rPr lang="en" sz="900" i="1">
                <a:solidFill>
                  <a:schemeClr val="lt1"/>
                </a:solidFill>
                <a:latin typeface="Merriweather"/>
                <a:ea typeface="Merriweather"/>
                <a:cs typeface="Merriweather"/>
                <a:sym typeface="Merriweather"/>
              </a:rPr>
              <a:t>WMO climate statement: past 4 years warmest on record</a:t>
            </a:r>
            <a:r>
              <a:rPr lang="en" sz="900">
                <a:solidFill>
                  <a:schemeClr val="lt1"/>
                </a:solidFill>
                <a:latin typeface="Merriweather"/>
                <a:ea typeface="Merriweather"/>
                <a:cs typeface="Merriweather"/>
                <a:sym typeface="Merriweather"/>
              </a:rPr>
              <a:t>. World Meteorological Organization. (2020). Retrieved 11 June 2020, from </a:t>
            </a:r>
            <a:r>
              <a:rPr lang="en" sz="900" u="sng">
                <a:solidFill>
                  <a:schemeClr val="lt1"/>
                </a:solidFill>
                <a:latin typeface="Merriweather"/>
                <a:ea typeface="Merriweather"/>
                <a:cs typeface="Merriweather"/>
                <a:sym typeface="Merriweather"/>
                <a:hlinkClick r:id="rId4">
                  <a:extLst>
                    <a:ext uri="{A12FA001-AC4F-418D-AE19-62706E023703}">
                      <ahyp:hlinkClr xmlns:ahyp="http://schemas.microsoft.com/office/drawing/2018/hyperlinkcolor" val="tx"/>
                    </a:ext>
                  </a:extLst>
                </a:hlinkClick>
              </a:rPr>
              <a:t>https://public.wmo.int/en/media/press-release/wmo-climate-statement-past-4-years-warmest-record</a:t>
            </a:r>
            <a:r>
              <a:rPr lang="en" sz="900">
                <a:solidFill>
                  <a:schemeClr val="lt1"/>
                </a:solidFill>
                <a:latin typeface="Merriweather"/>
                <a:ea typeface="Merriweather"/>
                <a:cs typeface="Merriweather"/>
                <a:sym typeface="Merriweather"/>
              </a:rPr>
              <a:t>.</a:t>
            </a:r>
            <a:endParaRPr sz="9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9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r>
              <a:rPr lang="en" sz="900">
                <a:solidFill>
                  <a:schemeClr val="lt1"/>
                </a:solidFill>
                <a:latin typeface="Merriweather"/>
                <a:ea typeface="Merriweather"/>
                <a:cs typeface="Merriweather"/>
                <a:sym typeface="Merriweather"/>
              </a:rPr>
              <a:t>² McKie, R. (2017). </a:t>
            </a:r>
            <a:r>
              <a:rPr lang="en" sz="900" i="1">
                <a:solidFill>
                  <a:schemeClr val="lt1"/>
                </a:solidFill>
                <a:latin typeface="Merriweather"/>
                <a:ea typeface="Merriweather"/>
                <a:cs typeface="Merriweather"/>
                <a:sym typeface="Merriweather"/>
              </a:rPr>
              <a:t>Biologists think 50% of species will be facing extinction by the end of the century</a:t>
            </a:r>
            <a:r>
              <a:rPr lang="en" sz="900">
                <a:solidFill>
                  <a:schemeClr val="lt1"/>
                </a:solidFill>
                <a:latin typeface="Merriweather"/>
                <a:ea typeface="Merriweather"/>
                <a:cs typeface="Merriweather"/>
                <a:sym typeface="Merriweather"/>
              </a:rPr>
              <a:t>. The Guardian. Retrieved 11 June 2020, from </a:t>
            </a:r>
            <a:r>
              <a:rPr lang="en" sz="900" u="sng">
                <a:solidFill>
                  <a:schemeClr val="lt1"/>
                </a:solidFill>
                <a:latin typeface="Merriweather"/>
                <a:ea typeface="Merriweather"/>
                <a:cs typeface="Merriweather"/>
                <a:sym typeface="Merriweather"/>
                <a:hlinkClick r:id="rId5">
                  <a:extLst>
                    <a:ext uri="{A12FA001-AC4F-418D-AE19-62706E023703}">
                      <ahyp:hlinkClr xmlns:ahyp="http://schemas.microsoft.com/office/drawing/2018/hyperlinkcolor" val="tx"/>
                    </a:ext>
                  </a:extLst>
                </a:hlinkClick>
              </a:rPr>
              <a:t>https://www.theguardian.com/environment/2017/feb/25/half-all-species-extinct-end-century-vatican-conference</a:t>
            </a:r>
            <a:r>
              <a:rPr lang="en" sz="900">
                <a:solidFill>
                  <a:schemeClr val="lt1"/>
                </a:solidFill>
                <a:latin typeface="Merriweather"/>
                <a:ea typeface="Merriweather"/>
                <a:cs typeface="Merriweather"/>
                <a:sym typeface="Merriweather"/>
              </a:rPr>
              <a:t>.</a:t>
            </a:r>
            <a:endParaRPr sz="9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9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r>
              <a:rPr lang="en" sz="900">
                <a:solidFill>
                  <a:schemeClr val="lt1"/>
                </a:solidFill>
                <a:latin typeface="Merriweather"/>
                <a:ea typeface="Merriweather"/>
                <a:cs typeface="Merriweather"/>
                <a:sym typeface="Merriweather"/>
              </a:rPr>
              <a:t>³ </a:t>
            </a:r>
            <a:r>
              <a:rPr lang="en" sz="900" i="1">
                <a:solidFill>
                  <a:schemeClr val="lt1"/>
                </a:solidFill>
                <a:latin typeface="Merriweather"/>
                <a:ea typeface="Merriweather"/>
                <a:cs typeface="Merriweather"/>
                <a:sym typeface="Merriweather"/>
              </a:rPr>
              <a:t>Billion-Dollar Weather and Climate Disasters: Overview</a:t>
            </a:r>
            <a:r>
              <a:rPr lang="en" sz="900">
                <a:solidFill>
                  <a:schemeClr val="lt1"/>
                </a:solidFill>
                <a:latin typeface="Merriweather"/>
                <a:ea typeface="Merriweather"/>
                <a:cs typeface="Merriweather"/>
                <a:sym typeface="Merriweather"/>
              </a:rPr>
              <a:t>. National Center for Environmental Information. (2020). Retrieved 11 June 2020, from </a:t>
            </a:r>
            <a:r>
              <a:rPr lang="en" sz="900" u="sng">
                <a:solidFill>
                  <a:schemeClr val="lt1"/>
                </a:solidFill>
                <a:latin typeface="Merriweather"/>
                <a:ea typeface="Merriweather"/>
                <a:cs typeface="Merriweather"/>
                <a:sym typeface="Merriweather"/>
                <a:hlinkClick r:id="rId6">
                  <a:extLst>
                    <a:ext uri="{A12FA001-AC4F-418D-AE19-62706E023703}">
                      <ahyp:hlinkClr xmlns:ahyp="http://schemas.microsoft.com/office/drawing/2018/hyperlinkcolor" val="tx"/>
                    </a:ext>
                  </a:extLst>
                </a:hlinkClick>
              </a:rPr>
              <a:t>https://www.ncdc.noaa.gov/billions/</a:t>
            </a:r>
            <a:r>
              <a:rPr lang="en" sz="900">
                <a:solidFill>
                  <a:schemeClr val="lt1"/>
                </a:solidFill>
                <a:latin typeface="Merriweather"/>
                <a:ea typeface="Merriweather"/>
                <a:cs typeface="Merriweather"/>
                <a:sym typeface="Merriweather"/>
              </a:rPr>
              <a:t>.</a:t>
            </a:r>
            <a:endParaRPr sz="9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9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r>
              <a:rPr lang="en" sz="900">
                <a:solidFill>
                  <a:schemeClr val="lt1"/>
                </a:solidFill>
                <a:latin typeface="Merriweather"/>
                <a:ea typeface="Merriweather"/>
                <a:cs typeface="Merriweather"/>
                <a:sym typeface="Merriweather"/>
              </a:rPr>
              <a:t>⁴ Scientific Consensus: Earth's Climate is Warming. (2020, January 21). Retrieved June 13, 2020, from </a:t>
            </a:r>
            <a:r>
              <a:rPr lang="en" sz="900" u="sng">
                <a:solidFill>
                  <a:schemeClr val="lt1"/>
                </a:solidFill>
                <a:latin typeface="Merriweather"/>
                <a:ea typeface="Merriweather"/>
                <a:cs typeface="Merriweather"/>
                <a:sym typeface="Merriweather"/>
                <a:hlinkClick r:id="rId7">
                  <a:extLst>
                    <a:ext uri="{A12FA001-AC4F-418D-AE19-62706E023703}">
                      <ahyp:hlinkClr xmlns:ahyp="http://schemas.microsoft.com/office/drawing/2018/hyperlinkcolor" val="tx"/>
                    </a:ext>
                  </a:extLst>
                </a:hlinkClick>
              </a:rPr>
              <a:t>https://climate.nasa.gov/scientific-consensus/</a:t>
            </a:r>
            <a:endParaRPr sz="9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10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10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10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10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10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1000">
              <a:solidFill>
                <a:schemeClr val="lt1"/>
              </a:solidFill>
              <a:latin typeface="Merriweather"/>
              <a:ea typeface="Merriweather"/>
              <a:cs typeface="Merriweather"/>
              <a:sym typeface="Merriweather"/>
            </a:endParaRPr>
          </a:p>
          <a:p>
            <a:pPr marL="0" lvl="0" indent="0" algn="l" rtl="0">
              <a:lnSpc>
                <a:spcPct val="100000"/>
              </a:lnSpc>
              <a:spcBef>
                <a:spcPts val="0"/>
              </a:spcBef>
              <a:spcAft>
                <a:spcPts val="0"/>
              </a:spcAft>
              <a:buNone/>
            </a:pPr>
            <a:endParaRPr sz="1000">
              <a:solidFill>
                <a:schemeClr val="lt1"/>
              </a:solidFill>
              <a:latin typeface="Merriweather"/>
              <a:ea typeface="Merriweather"/>
              <a:cs typeface="Merriweather"/>
              <a:sym typeface="Merriweather"/>
            </a:endParaRPr>
          </a:p>
          <a:p>
            <a:pPr marL="0" lvl="0" indent="0" algn="l" rtl="0">
              <a:spcBef>
                <a:spcPts val="0"/>
              </a:spcBef>
              <a:spcAft>
                <a:spcPts val="1600"/>
              </a:spcAft>
              <a:buNone/>
            </a:pPr>
            <a:endParaRPr sz="1000">
              <a:solidFill>
                <a:schemeClr val="lt1"/>
              </a:solidFill>
              <a:latin typeface="Merriweather"/>
              <a:ea typeface="Merriweather"/>
              <a:cs typeface="Merriweather"/>
              <a:sym typeface="Merriweather"/>
            </a:endParaRPr>
          </a:p>
        </p:txBody>
      </p:sp>
      <p:sp>
        <p:nvSpPr>
          <p:cNvPr id="2185" name="Google Shape;2185;p58"/>
          <p:cNvSpPr txBox="1"/>
          <p:nvPr/>
        </p:nvSpPr>
        <p:spPr>
          <a:xfrm>
            <a:off x="4325815" y="1920769"/>
            <a:ext cx="4655822" cy="1444500"/>
          </a:xfrm>
          <a:prstGeom prst="rect">
            <a:avLst/>
          </a:prstGeom>
          <a:noFill/>
          <a:ln w="3810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00">
              <a:solidFill>
                <a:schemeClr val="lt1"/>
              </a:solidFill>
              <a:latin typeface="Merriweather Black"/>
              <a:ea typeface="Merriweather Black"/>
              <a:cs typeface="Merriweather Black"/>
              <a:sym typeface="Merriweather Black"/>
            </a:endParaRPr>
          </a:p>
          <a:p>
            <a:pPr marL="0" lvl="0" indent="0" algn="l" rtl="0">
              <a:spcBef>
                <a:spcPts val="0"/>
              </a:spcBef>
              <a:spcAft>
                <a:spcPts val="0"/>
              </a:spcAft>
              <a:buNone/>
            </a:pPr>
            <a:r>
              <a:rPr lang="en" sz="1600">
                <a:solidFill>
                  <a:schemeClr val="lt1"/>
                </a:solidFill>
                <a:latin typeface="Merriweather Black"/>
                <a:ea typeface="Merriweather Black"/>
                <a:cs typeface="Merriweather Black"/>
                <a:sym typeface="Merriweather Black"/>
              </a:rPr>
              <a:t>Slide 6</a:t>
            </a:r>
            <a:endParaRPr sz="1200">
              <a:solidFill>
                <a:schemeClr val="lt1"/>
              </a:solidFill>
              <a:latin typeface="Alfa Slab One"/>
              <a:ea typeface="Alfa Slab One"/>
              <a:cs typeface="Alfa Slab One"/>
              <a:sym typeface="Alfa Slab One"/>
            </a:endParaRPr>
          </a:p>
          <a:p>
            <a:pPr marL="0" lvl="0" indent="0" algn="l" rtl="0">
              <a:lnSpc>
                <a:spcPct val="100000"/>
              </a:lnSpc>
              <a:spcBef>
                <a:spcPts val="1200"/>
              </a:spcBef>
              <a:spcAft>
                <a:spcPts val="0"/>
              </a:spcAft>
              <a:buNone/>
            </a:pPr>
            <a:r>
              <a:rPr lang="en" sz="900">
                <a:solidFill>
                  <a:schemeClr val="lt1"/>
                </a:solidFill>
                <a:latin typeface="Merriweather"/>
                <a:ea typeface="Merriweather"/>
                <a:cs typeface="Merriweather"/>
                <a:sym typeface="Merriweather"/>
              </a:rPr>
              <a:t>¹ U.S. Environmental Protection Agency. (2011). ​</a:t>
            </a:r>
            <a:r>
              <a:rPr lang="en" sz="900" i="1">
                <a:solidFill>
                  <a:schemeClr val="lt1"/>
                </a:solidFill>
                <a:latin typeface="Merriweather"/>
                <a:ea typeface="Merriweather"/>
                <a:cs typeface="Merriweather"/>
                <a:sym typeface="Merriweather"/>
              </a:rPr>
              <a:t>Energy Efficiency Programs in K-12 Schools: A Guide to Developing and Implementing Greenhouse Gas Reduction Programs.</a:t>
            </a:r>
            <a:r>
              <a:rPr lang="en" sz="900">
                <a:solidFill>
                  <a:schemeClr val="lt1"/>
                </a:solidFill>
                <a:latin typeface="Merriweather"/>
                <a:ea typeface="Merriweather"/>
                <a:cs typeface="Merriweather"/>
                <a:sym typeface="Merriweather"/>
              </a:rPr>
              <a:t>​ U.S. Environmental Protection Agency State and Local Climate and Energy Program. Retrieved December 20, 2017, from </a:t>
            </a:r>
            <a:r>
              <a:rPr lang="en" sz="900" u="sng">
                <a:solidFill>
                  <a:schemeClr val="lt1"/>
                </a:solidFill>
                <a:latin typeface="Merriweather"/>
                <a:ea typeface="Merriweather"/>
                <a:cs typeface="Merriweather"/>
                <a:sym typeface="Merriweather"/>
              </a:rPr>
              <a:t>https://www.epa.gov/sites/production/files/2017-06/documents/k-12_guide.pdf</a:t>
            </a:r>
            <a:endParaRPr sz="900" u="sng">
              <a:solidFill>
                <a:schemeClr val="lt1"/>
              </a:solidFill>
              <a:latin typeface="Merriweather"/>
              <a:ea typeface="Merriweather"/>
              <a:cs typeface="Merriweather"/>
              <a:sym typeface="Merriweather"/>
            </a:endParaRPr>
          </a:p>
          <a:p>
            <a:pPr marL="0" lvl="0" indent="0" algn="l" rtl="0">
              <a:spcBef>
                <a:spcPts val="1200"/>
              </a:spcBef>
              <a:spcAft>
                <a:spcPts val="0"/>
              </a:spcAft>
              <a:buNone/>
            </a:pPr>
            <a:endParaRPr sz="1200">
              <a:solidFill>
                <a:schemeClr val="lt1"/>
              </a:solidFill>
              <a:latin typeface="Bree Serif"/>
              <a:ea typeface="Bree Serif"/>
              <a:cs typeface="Bree Serif"/>
              <a:sym typeface="Bree Serif"/>
            </a:endParaRPr>
          </a:p>
          <a:p>
            <a:pPr marL="0" lvl="0" indent="0" algn="l" rtl="0">
              <a:spcBef>
                <a:spcPts val="0"/>
              </a:spcBef>
              <a:spcAft>
                <a:spcPts val="0"/>
              </a:spcAft>
              <a:buNone/>
            </a:pPr>
            <a:endParaRPr sz="1200">
              <a:solidFill>
                <a:schemeClr val="lt1"/>
              </a:solidFill>
              <a:latin typeface="Bree Serif"/>
              <a:ea typeface="Bree Serif"/>
              <a:cs typeface="Bree Serif"/>
              <a:sym typeface="Bree Serif"/>
            </a:endParaRPr>
          </a:p>
        </p:txBody>
      </p:sp>
      <p:sp>
        <p:nvSpPr>
          <p:cNvPr id="2186" name="Google Shape;2186;p58"/>
          <p:cNvSpPr txBox="1"/>
          <p:nvPr/>
        </p:nvSpPr>
        <p:spPr>
          <a:xfrm>
            <a:off x="4325814" y="3749155"/>
            <a:ext cx="4655823" cy="932400"/>
          </a:xfrm>
          <a:prstGeom prst="rect">
            <a:avLst/>
          </a:prstGeom>
          <a:noFill/>
          <a:ln w="3810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00">
              <a:solidFill>
                <a:schemeClr val="lt1"/>
              </a:solidFill>
              <a:latin typeface="Merriweather Black"/>
              <a:ea typeface="Merriweather Black"/>
              <a:cs typeface="Merriweather Black"/>
              <a:sym typeface="Merriweather Black"/>
            </a:endParaRPr>
          </a:p>
          <a:p>
            <a:pPr marL="0" lvl="0" indent="0" algn="l" rtl="0">
              <a:spcBef>
                <a:spcPts val="0"/>
              </a:spcBef>
              <a:spcAft>
                <a:spcPts val="0"/>
              </a:spcAft>
              <a:buNone/>
            </a:pPr>
            <a:r>
              <a:rPr lang="en" sz="1600">
                <a:solidFill>
                  <a:schemeClr val="lt1"/>
                </a:solidFill>
                <a:latin typeface="Merriweather Black"/>
                <a:ea typeface="Merriweather Black"/>
                <a:cs typeface="Merriweather Black"/>
                <a:sym typeface="Merriweather Black"/>
              </a:rPr>
              <a:t>Slide 8</a:t>
            </a:r>
            <a:endParaRPr sz="1200">
              <a:solidFill>
                <a:schemeClr val="lt1"/>
              </a:solidFill>
              <a:latin typeface="Alfa Slab One"/>
              <a:ea typeface="Alfa Slab One"/>
              <a:cs typeface="Alfa Slab One"/>
              <a:sym typeface="Alfa Slab One"/>
            </a:endParaRPr>
          </a:p>
          <a:p>
            <a:pPr marL="0" lvl="0" indent="0" algn="l" rtl="0">
              <a:spcBef>
                <a:spcPts val="1200"/>
              </a:spcBef>
              <a:spcAft>
                <a:spcPts val="0"/>
              </a:spcAft>
              <a:buNone/>
            </a:pPr>
            <a:r>
              <a:rPr lang="en" sz="900">
                <a:solidFill>
                  <a:schemeClr val="lt1"/>
                </a:solidFill>
                <a:latin typeface="Merriweather"/>
                <a:ea typeface="Merriweather"/>
                <a:cs typeface="Merriweather"/>
                <a:sym typeface="Merriweather"/>
              </a:rPr>
              <a:t>¹ The Solar Foundation, Generation 180 and the Solar Energy Industries Association, 2017.</a:t>
            </a:r>
            <a:endParaRPr sz="900">
              <a:solidFill>
                <a:schemeClr val="lt1"/>
              </a:solidFill>
              <a:latin typeface="Merriweather"/>
              <a:ea typeface="Merriweather"/>
              <a:cs typeface="Merriweather"/>
              <a:sym typeface="Merriweather"/>
            </a:endParaRPr>
          </a:p>
          <a:p>
            <a:pPr marL="0" lvl="0" indent="0" algn="l" rtl="0">
              <a:spcBef>
                <a:spcPts val="1200"/>
              </a:spcBef>
              <a:spcAft>
                <a:spcPts val="0"/>
              </a:spcAft>
              <a:buNone/>
            </a:pPr>
            <a:endParaRPr sz="1200">
              <a:solidFill>
                <a:schemeClr val="lt1"/>
              </a:solidFill>
              <a:latin typeface="Bree Serif"/>
              <a:ea typeface="Bree Serif"/>
              <a:cs typeface="Bree Serif"/>
              <a:sym typeface="Bree Serif"/>
            </a:endParaRPr>
          </a:p>
          <a:p>
            <a:pPr marL="0" lvl="0" indent="0" algn="l" rtl="0">
              <a:spcBef>
                <a:spcPts val="1200"/>
              </a:spcBef>
              <a:spcAft>
                <a:spcPts val="0"/>
              </a:spcAft>
              <a:buNone/>
            </a:pPr>
            <a:endParaRPr sz="1200">
              <a:solidFill>
                <a:schemeClr val="lt1"/>
              </a:solidFill>
            </a:endParaRPr>
          </a:p>
        </p:txBody>
      </p:sp>
      <p:sp>
        <p:nvSpPr>
          <p:cNvPr id="2187" name="Google Shape;2187;p58"/>
          <p:cNvSpPr txBox="1">
            <a:spLocks noGrp="1"/>
          </p:cNvSpPr>
          <p:nvPr>
            <p:ph type="title" idx="4294967295"/>
          </p:nvPr>
        </p:nvSpPr>
        <p:spPr>
          <a:xfrm>
            <a:off x="289648" y="1165575"/>
            <a:ext cx="3478800" cy="49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Charter Black" panose="02040503050506020203" pitchFamily="18" charset="0"/>
                <a:ea typeface="Merriweather Black"/>
                <a:cs typeface="Merriweather Black"/>
                <a:sym typeface="Merriweather Black"/>
              </a:rPr>
              <a:t>Sources</a:t>
            </a:r>
            <a:endParaRPr b="1">
              <a:solidFill>
                <a:schemeClr val="lt1"/>
              </a:solidFill>
              <a:latin typeface="Charter Black" panose="02040503050506020203" pitchFamily="18" charset="0"/>
              <a:ea typeface="Merriweather Black"/>
              <a:cs typeface="Merriweather Black"/>
              <a:sym typeface="Merriweather Black"/>
            </a:endParaRPr>
          </a:p>
        </p:txBody>
      </p:sp>
      <p:pic>
        <p:nvPicPr>
          <p:cNvPr id="8" name="Picture 7" descr="Logo&#10;&#10;Description automatically generated with medium confidence">
            <a:extLst>
              <a:ext uri="{FF2B5EF4-FFF2-40B4-BE49-F238E27FC236}">
                <a16:creationId xmlns:a16="http://schemas.microsoft.com/office/drawing/2014/main" id="{474B491D-1759-4784-8DE3-08A308B7C7A2}"/>
              </a:ext>
            </a:extLst>
          </p:cNvPr>
          <p:cNvPicPr>
            <a:picLocks noChangeAspect="1"/>
          </p:cNvPicPr>
          <p:nvPr/>
        </p:nvPicPr>
        <p:blipFill>
          <a:blip r:embed="rId8"/>
          <a:stretch>
            <a:fillRect/>
          </a:stretch>
        </p:blipFill>
        <p:spPr>
          <a:xfrm>
            <a:off x="7571965" y="-227615"/>
            <a:ext cx="1681030" cy="1681030"/>
          </a:xfrm>
          <a:prstGeom prst="rect">
            <a:avLst/>
          </a:prstGeom>
        </p:spPr>
      </p:pic>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C32AC09ED65348AD9B608FF023FD16" ma:contentTypeVersion="18" ma:contentTypeDescription="Create a new document." ma:contentTypeScope="" ma:versionID="34f25d5678551c910b53cd6ecc707e3e">
  <xsd:schema xmlns:xsd="http://www.w3.org/2001/XMLSchema" xmlns:xs="http://www.w3.org/2001/XMLSchema" xmlns:p="http://schemas.microsoft.com/office/2006/metadata/properties" xmlns:ns2="9a51919d-8257-4d26-8011-97886d408e11" xmlns:ns3="75d3d127-813d-4d92-b75d-4fe48b74cc9c" targetNamespace="http://schemas.microsoft.com/office/2006/metadata/properties" ma:root="true" ma:fieldsID="e4826002b6a9443025e51f0d8bc167a1" ns2:_="" ns3:_="">
    <xsd:import namespace="9a51919d-8257-4d26-8011-97886d408e11"/>
    <xsd:import namespace="75d3d127-813d-4d92-b75d-4fe48b74cc9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51919d-8257-4d26-8011-97886d408e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d1fdafe-9854-4240-ab20-80134166ca7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d3d127-813d-4d92-b75d-4fe48b74cc9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cf3d9b67-5b0c-40c5-9f1d-be29a2cb6d07}" ma:internalName="TaxCatchAll" ma:showField="CatchAllData" ma:web="75d3d127-813d-4d92-b75d-4fe48b74cc9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5d3d127-813d-4d92-b75d-4fe48b74cc9c" xsi:nil="true"/>
    <lcf76f155ced4ddcb4097134ff3c332f xmlns="9a51919d-8257-4d26-8011-97886d408e1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2F347A7-ABA4-4FF8-A97C-7DD4B46056E6}"/>
</file>

<file path=customXml/itemProps2.xml><?xml version="1.0" encoding="utf-8"?>
<ds:datastoreItem xmlns:ds="http://schemas.openxmlformats.org/officeDocument/2006/customXml" ds:itemID="{6205C21D-CA4A-41AA-BE3D-B6C169EAEDC6}"/>
</file>

<file path=customXml/itemProps3.xml><?xml version="1.0" encoding="utf-8"?>
<ds:datastoreItem xmlns:ds="http://schemas.openxmlformats.org/officeDocument/2006/customXml" ds:itemID="{53B74774-A2CE-4CD4-B062-768AF56E3E06}"/>
</file>

<file path=docProps/app.xml><?xml version="1.0" encoding="utf-8"?>
<Properties xmlns="http://schemas.openxmlformats.org/officeDocument/2006/extended-properties" xmlns:vt="http://schemas.openxmlformats.org/officeDocument/2006/docPropsVTypes">
  <TotalTime>4</TotalTime>
  <Words>1583</Words>
  <Application>Microsoft Office PowerPoint</Application>
  <PresentationFormat>On-screen Show (16:9)</PresentationFormat>
  <Paragraphs>300</Paragraphs>
  <Slides>22</Slides>
  <Notes>21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Gameday</vt:lpstr>
      <vt:lpstr>PowerPoint Presentation</vt:lpstr>
      <vt:lpstr>PowerPoint Presentation</vt:lpstr>
      <vt:lpstr>PowerPoint Presentation</vt:lpstr>
      <vt:lpstr>PowerPoint Presentation</vt:lpstr>
      <vt:lpstr>Why Schools?</vt:lpstr>
      <vt:lpstr>Green schools save money...</vt:lpstr>
      <vt:lpstr>...and the planet</vt:lpstr>
      <vt:lpstr>5,500</vt:lpstr>
      <vt:lpstr>10 steps to get your school green:</vt:lpstr>
      <vt:lpstr>Mission Statement</vt:lpstr>
      <vt:lpstr>Find Allies</vt:lpstr>
      <vt:lpstr>Identify Important People </vt:lpstr>
      <vt:lpstr>Note: The following steps could be happening simultaneously </vt:lpstr>
      <vt:lpstr>Build Understanding </vt:lpstr>
      <vt:lpstr>Contact Decision Makers</vt:lpstr>
      <vt:lpstr>Meeting With Facilities</vt:lpstr>
      <vt:lpstr>Build Community Support   It </vt:lpstr>
      <vt:lpstr>Go to Decision Makers    It </vt:lpstr>
      <vt:lpstr>Pushing Decision Makers    It </vt:lpstr>
      <vt:lpstr>Staying Engaged    It </vt:lpstr>
      <vt:lpstr>Roles for Everyone!</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 Ghazarians</dc:creator>
  <cp:lastModifiedBy>Brennie Rose</cp:lastModifiedBy>
  <cp:revision>9</cp:revision>
  <dcterms:modified xsi:type="dcterms:W3CDTF">2021-02-23T18:12:11Z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0x01010049C32AC09ED65348AD9B608FF023FD16</vt:lpwstr>
  </property>
</Properties>
</file>